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12192000" cy="6858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714" y="11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2851530" cy="6858759"/>
          </a:xfrm>
          <a:prstGeom prst="rect">
            <a:avLst/>
          </a:prstGeom>
        </p:spPr>
      </p:pic>
      <p:sp>
        <p:nvSpPr>
          <p:cNvPr id="18" name="bg object 18"/>
          <p:cNvSpPr/>
          <p:nvPr/>
        </p:nvSpPr>
        <p:spPr>
          <a:xfrm>
            <a:off x="0" y="0"/>
            <a:ext cx="182880" cy="6858000"/>
          </a:xfrm>
          <a:custGeom>
            <a:avLst/>
            <a:gdLst/>
            <a:ahLst/>
            <a:cxnLst/>
            <a:rect l="l" t="t" r="r" b="b"/>
            <a:pathLst>
              <a:path w="182880" h="6858000">
                <a:moveTo>
                  <a:pt x="182880" y="0"/>
                </a:moveTo>
                <a:lnTo>
                  <a:pt x="0" y="0"/>
                </a:lnTo>
                <a:lnTo>
                  <a:pt x="0" y="6858000"/>
                </a:lnTo>
                <a:lnTo>
                  <a:pt x="182880" y="6858000"/>
                </a:lnTo>
                <a:lnTo>
                  <a:pt x="182880" y="0"/>
                </a:lnTo>
                <a:close/>
              </a:path>
            </a:pathLst>
          </a:custGeom>
          <a:solidFill>
            <a:srgbClr val="766E5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0" y="714375"/>
            <a:ext cx="1591945" cy="507365"/>
          </a:xfrm>
          <a:custGeom>
            <a:avLst/>
            <a:gdLst/>
            <a:ahLst/>
            <a:cxnLst/>
            <a:rect l="l" t="t" r="r" b="b"/>
            <a:pathLst>
              <a:path w="1591945" h="507365">
                <a:moveTo>
                  <a:pt x="105" y="0"/>
                </a:moveTo>
                <a:lnTo>
                  <a:pt x="0" y="503820"/>
                </a:lnTo>
                <a:lnTo>
                  <a:pt x="1245438" y="507238"/>
                </a:lnTo>
                <a:lnTo>
                  <a:pt x="1345692" y="507238"/>
                </a:lnTo>
                <a:lnTo>
                  <a:pt x="1350391" y="502538"/>
                </a:lnTo>
                <a:lnTo>
                  <a:pt x="1351915" y="500888"/>
                </a:lnTo>
                <a:lnTo>
                  <a:pt x="1353820" y="499363"/>
                </a:lnTo>
                <a:lnTo>
                  <a:pt x="1355344" y="497713"/>
                </a:lnTo>
                <a:lnTo>
                  <a:pt x="1584325" y="268859"/>
                </a:lnTo>
                <a:lnTo>
                  <a:pt x="1589611" y="261695"/>
                </a:lnTo>
                <a:lnTo>
                  <a:pt x="1591373" y="254508"/>
                </a:lnTo>
                <a:lnTo>
                  <a:pt x="1589611" y="247320"/>
                </a:lnTo>
                <a:lnTo>
                  <a:pt x="1584325" y="240157"/>
                </a:lnTo>
                <a:lnTo>
                  <a:pt x="1355344" y="11302"/>
                </a:lnTo>
                <a:lnTo>
                  <a:pt x="1350391" y="11302"/>
                </a:lnTo>
                <a:lnTo>
                  <a:pt x="1350391" y="6476"/>
                </a:lnTo>
                <a:lnTo>
                  <a:pt x="1345692" y="6476"/>
                </a:lnTo>
                <a:lnTo>
                  <a:pt x="1340993" y="1777"/>
                </a:lnTo>
                <a:lnTo>
                  <a:pt x="1245438" y="1777"/>
                </a:lnTo>
                <a:lnTo>
                  <a:pt x="105" y="0"/>
                </a:lnTo>
                <a:close/>
              </a:path>
            </a:pathLst>
          </a:custGeom>
          <a:solidFill>
            <a:srgbClr val="A42F0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0" name="bg object 20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907790" y="1079499"/>
            <a:ext cx="8175371" cy="5778497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87222" y="646557"/>
            <a:ext cx="10417555" cy="5740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rgbClr val="252525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9/9/2025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0" i="0">
                <a:solidFill>
                  <a:srgbClr val="252525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rgbClr val="404040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9/9/2025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0" i="0">
                <a:solidFill>
                  <a:srgbClr val="252525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9/9/2025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0" i="0">
                <a:solidFill>
                  <a:srgbClr val="252525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9/9/2025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2851530" cy="6858759"/>
          </a:xfrm>
          <a:prstGeom prst="rect">
            <a:avLst/>
          </a:prstGeom>
        </p:spPr>
      </p:pic>
      <p:sp>
        <p:nvSpPr>
          <p:cNvPr id="18" name="bg object 18"/>
          <p:cNvSpPr/>
          <p:nvPr/>
        </p:nvSpPr>
        <p:spPr>
          <a:xfrm>
            <a:off x="0" y="0"/>
            <a:ext cx="182880" cy="6858000"/>
          </a:xfrm>
          <a:custGeom>
            <a:avLst/>
            <a:gdLst/>
            <a:ahLst/>
            <a:cxnLst/>
            <a:rect l="l" t="t" r="r" b="b"/>
            <a:pathLst>
              <a:path w="182880" h="6858000">
                <a:moveTo>
                  <a:pt x="182880" y="0"/>
                </a:moveTo>
                <a:lnTo>
                  <a:pt x="0" y="0"/>
                </a:lnTo>
                <a:lnTo>
                  <a:pt x="0" y="6858000"/>
                </a:lnTo>
                <a:lnTo>
                  <a:pt x="182880" y="6858000"/>
                </a:lnTo>
                <a:lnTo>
                  <a:pt x="182880" y="0"/>
                </a:lnTo>
                <a:close/>
              </a:path>
            </a:pathLst>
          </a:custGeom>
          <a:solidFill>
            <a:srgbClr val="766E5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9/9/2025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0" y="0"/>
            <a:ext cx="2851530" cy="6858759"/>
          </a:xfrm>
          <a:prstGeom prst="rect">
            <a:avLst/>
          </a:prstGeom>
        </p:spPr>
      </p:pic>
      <p:sp>
        <p:nvSpPr>
          <p:cNvPr id="18" name="bg object 18"/>
          <p:cNvSpPr/>
          <p:nvPr/>
        </p:nvSpPr>
        <p:spPr>
          <a:xfrm>
            <a:off x="0" y="0"/>
            <a:ext cx="182880" cy="6858000"/>
          </a:xfrm>
          <a:custGeom>
            <a:avLst/>
            <a:gdLst/>
            <a:ahLst/>
            <a:cxnLst/>
            <a:rect l="l" t="t" r="r" b="b"/>
            <a:pathLst>
              <a:path w="182880" h="6858000">
                <a:moveTo>
                  <a:pt x="182880" y="0"/>
                </a:moveTo>
                <a:lnTo>
                  <a:pt x="0" y="0"/>
                </a:lnTo>
                <a:lnTo>
                  <a:pt x="0" y="6858000"/>
                </a:lnTo>
                <a:lnTo>
                  <a:pt x="182880" y="6858000"/>
                </a:lnTo>
                <a:lnTo>
                  <a:pt x="182880" y="0"/>
                </a:lnTo>
                <a:close/>
              </a:path>
            </a:pathLst>
          </a:custGeom>
          <a:solidFill>
            <a:srgbClr val="766E5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0" y="714375"/>
            <a:ext cx="1591945" cy="507365"/>
          </a:xfrm>
          <a:custGeom>
            <a:avLst/>
            <a:gdLst/>
            <a:ahLst/>
            <a:cxnLst/>
            <a:rect l="l" t="t" r="r" b="b"/>
            <a:pathLst>
              <a:path w="1591945" h="507365">
                <a:moveTo>
                  <a:pt x="105" y="0"/>
                </a:moveTo>
                <a:lnTo>
                  <a:pt x="0" y="503820"/>
                </a:lnTo>
                <a:lnTo>
                  <a:pt x="1245438" y="507238"/>
                </a:lnTo>
                <a:lnTo>
                  <a:pt x="1345692" y="507238"/>
                </a:lnTo>
                <a:lnTo>
                  <a:pt x="1350391" y="502538"/>
                </a:lnTo>
                <a:lnTo>
                  <a:pt x="1351915" y="500888"/>
                </a:lnTo>
                <a:lnTo>
                  <a:pt x="1353820" y="499363"/>
                </a:lnTo>
                <a:lnTo>
                  <a:pt x="1355344" y="497713"/>
                </a:lnTo>
                <a:lnTo>
                  <a:pt x="1584325" y="268859"/>
                </a:lnTo>
                <a:lnTo>
                  <a:pt x="1589611" y="261695"/>
                </a:lnTo>
                <a:lnTo>
                  <a:pt x="1591373" y="254508"/>
                </a:lnTo>
                <a:lnTo>
                  <a:pt x="1589611" y="247320"/>
                </a:lnTo>
                <a:lnTo>
                  <a:pt x="1584325" y="240157"/>
                </a:lnTo>
                <a:lnTo>
                  <a:pt x="1355344" y="11302"/>
                </a:lnTo>
                <a:lnTo>
                  <a:pt x="1350391" y="11302"/>
                </a:lnTo>
                <a:lnTo>
                  <a:pt x="1350391" y="6476"/>
                </a:lnTo>
                <a:lnTo>
                  <a:pt x="1345692" y="6476"/>
                </a:lnTo>
                <a:lnTo>
                  <a:pt x="1340993" y="1777"/>
                </a:lnTo>
                <a:lnTo>
                  <a:pt x="1245438" y="1777"/>
                </a:lnTo>
                <a:lnTo>
                  <a:pt x="105" y="0"/>
                </a:lnTo>
                <a:close/>
              </a:path>
            </a:pathLst>
          </a:custGeom>
          <a:solidFill>
            <a:srgbClr val="A42F0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01827" y="648081"/>
            <a:ext cx="10388345" cy="5137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0" i="0">
                <a:solidFill>
                  <a:srgbClr val="252525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76604" y="2161159"/>
            <a:ext cx="10638790" cy="34601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rgbClr val="404040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9/9/2025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educonnect.education.gouv.fr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4323841"/>
            <a:ext cx="1742439" cy="778510"/>
          </a:xfrm>
          <a:custGeom>
            <a:avLst/>
            <a:gdLst/>
            <a:ahLst/>
            <a:cxnLst/>
            <a:rect l="l" t="t" r="r" b="b"/>
            <a:pathLst>
              <a:path w="1742439" h="778510">
                <a:moveTo>
                  <a:pt x="1345946" y="0"/>
                </a:moveTo>
                <a:lnTo>
                  <a:pt x="0" y="0"/>
                </a:lnTo>
                <a:lnTo>
                  <a:pt x="0" y="778509"/>
                </a:lnTo>
                <a:lnTo>
                  <a:pt x="1345946" y="778509"/>
                </a:lnTo>
                <a:lnTo>
                  <a:pt x="1355637" y="777704"/>
                </a:lnTo>
                <a:lnTo>
                  <a:pt x="1363567" y="775588"/>
                </a:lnTo>
                <a:lnTo>
                  <a:pt x="1369734" y="772616"/>
                </a:lnTo>
                <a:lnTo>
                  <a:pt x="1374140" y="769238"/>
                </a:lnTo>
                <a:lnTo>
                  <a:pt x="1374140" y="764539"/>
                </a:lnTo>
                <a:lnTo>
                  <a:pt x="1378839" y="764539"/>
                </a:lnTo>
                <a:lnTo>
                  <a:pt x="1735327" y="408050"/>
                </a:lnTo>
                <a:lnTo>
                  <a:pt x="1740542" y="399460"/>
                </a:lnTo>
                <a:lnTo>
                  <a:pt x="1742281" y="388667"/>
                </a:lnTo>
                <a:lnTo>
                  <a:pt x="1740542" y="376993"/>
                </a:lnTo>
                <a:lnTo>
                  <a:pt x="1735327" y="365759"/>
                </a:lnTo>
                <a:lnTo>
                  <a:pt x="1378839" y="14096"/>
                </a:lnTo>
                <a:lnTo>
                  <a:pt x="1378839" y="9397"/>
                </a:lnTo>
                <a:lnTo>
                  <a:pt x="1374140" y="9397"/>
                </a:lnTo>
                <a:lnTo>
                  <a:pt x="1369734" y="5947"/>
                </a:lnTo>
                <a:lnTo>
                  <a:pt x="1363567" y="2936"/>
                </a:lnTo>
                <a:lnTo>
                  <a:pt x="1355637" y="807"/>
                </a:lnTo>
                <a:lnTo>
                  <a:pt x="1345946" y="0"/>
                </a:lnTo>
                <a:close/>
              </a:path>
            </a:pathLst>
          </a:custGeom>
          <a:solidFill>
            <a:srgbClr val="A42F0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2668270" y="3058490"/>
            <a:ext cx="5050155" cy="16719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5400" dirty="0">
                <a:solidFill>
                  <a:srgbClr val="252525"/>
                </a:solidFill>
                <a:latin typeface="Verdana"/>
                <a:cs typeface="Verdana"/>
              </a:rPr>
              <a:t>Connexion</a:t>
            </a:r>
            <a:r>
              <a:rPr sz="5400" spc="-465" dirty="0">
                <a:solidFill>
                  <a:srgbClr val="252525"/>
                </a:solidFill>
                <a:latin typeface="Verdana"/>
                <a:cs typeface="Verdana"/>
              </a:rPr>
              <a:t> </a:t>
            </a:r>
            <a:r>
              <a:rPr sz="5400" spc="-105" dirty="0">
                <a:solidFill>
                  <a:srgbClr val="252525"/>
                </a:solidFill>
                <a:latin typeface="Verdana"/>
                <a:cs typeface="Verdana"/>
              </a:rPr>
              <a:t>aux </a:t>
            </a:r>
            <a:r>
              <a:rPr sz="5400" spc="-1885" dirty="0">
                <a:solidFill>
                  <a:srgbClr val="252525"/>
                </a:solidFill>
                <a:latin typeface="Verdana"/>
                <a:cs typeface="Verdana"/>
              </a:rPr>
              <a:t> </a:t>
            </a:r>
            <a:r>
              <a:rPr sz="5400" spc="-180" dirty="0">
                <a:solidFill>
                  <a:srgbClr val="252525"/>
                </a:solidFill>
                <a:latin typeface="Verdana"/>
                <a:cs typeface="Verdana"/>
              </a:rPr>
              <a:t>télé-services</a:t>
            </a:r>
            <a:endParaRPr sz="5400">
              <a:latin typeface="Verdana"/>
              <a:cs typeface="Verdan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668270" y="4599253"/>
            <a:ext cx="8523605" cy="934871"/>
          </a:xfrm>
          <a:prstGeom prst="rect">
            <a:avLst/>
          </a:prstGeom>
        </p:spPr>
        <p:txBody>
          <a:bodyPr vert="horz" wrap="square" lIns="0" tIns="1257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90"/>
              </a:spcBef>
            </a:pPr>
            <a:r>
              <a:rPr sz="3000" spc="-25" dirty="0">
                <a:solidFill>
                  <a:srgbClr val="585858"/>
                </a:solidFill>
                <a:latin typeface="Verdana"/>
                <a:cs typeface="Verdana"/>
              </a:rPr>
              <a:t>Nouvel</a:t>
            </a:r>
            <a:r>
              <a:rPr sz="3000" spc="-240" dirty="0">
                <a:solidFill>
                  <a:srgbClr val="585858"/>
                </a:solidFill>
                <a:latin typeface="Verdana"/>
                <a:cs typeface="Verdana"/>
              </a:rPr>
              <a:t> </a:t>
            </a:r>
            <a:r>
              <a:rPr sz="3000" spc="-5" dirty="0">
                <a:solidFill>
                  <a:srgbClr val="585858"/>
                </a:solidFill>
                <a:latin typeface="Verdana"/>
                <a:cs typeface="Verdana"/>
              </a:rPr>
              <a:t>interface</a:t>
            </a:r>
            <a:r>
              <a:rPr sz="3000" spc="-254" dirty="0">
                <a:solidFill>
                  <a:srgbClr val="585858"/>
                </a:solidFill>
                <a:latin typeface="Verdana"/>
                <a:cs typeface="Verdana"/>
              </a:rPr>
              <a:t> </a:t>
            </a:r>
            <a:r>
              <a:rPr sz="3000" spc="-65" dirty="0">
                <a:solidFill>
                  <a:srgbClr val="585858"/>
                </a:solidFill>
                <a:latin typeface="Verdana"/>
                <a:cs typeface="Verdana"/>
              </a:rPr>
              <a:t>EDUCONNECT</a:t>
            </a:r>
            <a:endParaRPr sz="3000" dirty="0">
              <a:latin typeface="Verdana"/>
              <a:cs typeface="Verdana"/>
            </a:endParaRPr>
          </a:p>
          <a:p>
            <a:pPr marL="12700">
              <a:lnSpc>
                <a:spcPts val="2050"/>
              </a:lnSpc>
              <a:spcBef>
                <a:spcPts val="560"/>
              </a:spcBef>
            </a:pPr>
            <a:endParaRPr sz="1900" dirty="0">
              <a:latin typeface="Verdana"/>
              <a:cs typeface="Verdana"/>
            </a:endParaRPr>
          </a:p>
        </p:txBody>
      </p:sp>
      <p:pic>
        <p:nvPicPr>
          <p:cNvPr id="1026" name="Picture 2" descr="logolett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50838"/>
            <a:ext cx="1265238" cy="1820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751202" y="646557"/>
            <a:ext cx="963739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250" dirty="0"/>
              <a:t>ETAP</a:t>
            </a:r>
            <a:r>
              <a:rPr sz="3600" spc="-245" dirty="0"/>
              <a:t>E</a:t>
            </a:r>
            <a:r>
              <a:rPr sz="3600" spc="-290" dirty="0"/>
              <a:t> </a:t>
            </a:r>
            <a:r>
              <a:rPr sz="3600" spc="-295" dirty="0"/>
              <a:t>3</a:t>
            </a:r>
            <a:r>
              <a:rPr sz="3600" spc="-270" dirty="0"/>
              <a:t> </a:t>
            </a:r>
            <a:r>
              <a:rPr sz="3600" spc="-640" dirty="0"/>
              <a:t>:</a:t>
            </a:r>
            <a:r>
              <a:rPr sz="3600" spc="-254" dirty="0"/>
              <a:t> </a:t>
            </a:r>
            <a:r>
              <a:rPr sz="3600" spc="-150" dirty="0"/>
              <a:t>CREATION</a:t>
            </a:r>
            <a:r>
              <a:rPr sz="3600" spc="-270" dirty="0"/>
              <a:t> </a:t>
            </a:r>
            <a:r>
              <a:rPr sz="3600" spc="50" dirty="0"/>
              <a:t>COMPT</a:t>
            </a:r>
            <a:r>
              <a:rPr sz="3600" spc="-350" dirty="0"/>
              <a:t>E</a:t>
            </a:r>
            <a:r>
              <a:rPr sz="3600" spc="-295" dirty="0"/>
              <a:t> </a:t>
            </a:r>
            <a:r>
              <a:rPr sz="3600" spc="-75" dirty="0"/>
              <a:t>EDUCONNECT</a:t>
            </a:r>
            <a:endParaRPr sz="3600"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87832" y="1285370"/>
            <a:ext cx="8438642" cy="5527675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3426332" y="2812491"/>
            <a:ext cx="1679067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fr-FR" sz="1600" spc="-200" dirty="0">
                <a:latin typeface="Verdana"/>
                <a:cs typeface="Verdana"/>
              </a:rPr>
              <a:t>LABITRIE</a:t>
            </a:r>
            <a:endParaRPr sz="1600" dirty="0">
              <a:latin typeface="Verdana"/>
              <a:cs typeface="Verdan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426333" y="3494913"/>
            <a:ext cx="993267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fr-FR" sz="1600" spc="50" dirty="0">
                <a:latin typeface="Verdana"/>
                <a:cs typeface="Verdana"/>
              </a:rPr>
              <a:t>Pierre</a:t>
            </a:r>
            <a:endParaRPr sz="1600" dirty="0">
              <a:latin typeface="Verdana"/>
              <a:cs typeface="Verdana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6129972" y="2775521"/>
            <a:ext cx="2541905" cy="2593340"/>
            <a:chOff x="6129972" y="2775521"/>
            <a:chExt cx="2541905" cy="2593340"/>
          </a:xfrm>
        </p:grpSpPr>
        <p:sp>
          <p:nvSpPr>
            <p:cNvPr id="8" name="object 8"/>
            <p:cNvSpPr/>
            <p:nvPr/>
          </p:nvSpPr>
          <p:spPr>
            <a:xfrm>
              <a:off x="6137909" y="4972050"/>
              <a:ext cx="788670" cy="388620"/>
            </a:xfrm>
            <a:custGeom>
              <a:avLst/>
              <a:gdLst/>
              <a:ahLst/>
              <a:cxnLst/>
              <a:rect l="l" t="t" r="r" b="b"/>
              <a:pathLst>
                <a:path w="788670" h="388620">
                  <a:moveTo>
                    <a:pt x="194310" y="0"/>
                  </a:moveTo>
                  <a:lnTo>
                    <a:pt x="0" y="194310"/>
                  </a:lnTo>
                  <a:lnTo>
                    <a:pt x="194310" y="388619"/>
                  </a:lnTo>
                  <a:lnTo>
                    <a:pt x="194310" y="291465"/>
                  </a:lnTo>
                  <a:lnTo>
                    <a:pt x="788669" y="291465"/>
                  </a:lnTo>
                  <a:lnTo>
                    <a:pt x="788669" y="97155"/>
                  </a:lnTo>
                  <a:lnTo>
                    <a:pt x="194310" y="97155"/>
                  </a:lnTo>
                  <a:lnTo>
                    <a:pt x="194310" y="0"/>
                  </a:lnTo>
                  <a:close/>
                </a:path>
              </a:pathLst>
            </a:custGeom>
            <a:solidFill>
              <a:srgbClr val="A42F0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6137909" y="4972050"/>
              <a:ext cx="788670" cy="388620"/>
            </a:xfrm>
            <a:custGeom>
              <a:avLst/>
              <a:gdLst/>
              <a:ahLst/>
              <a:cxnLst/>
              <a:rect l="l" t="t" r="r" b="b"/>
              <a:pathLst>
                <a:path w="788670" h="388620">
                  <a:moveTo>
                    <a:pt x="788669" y="291465"/>
                  </a:moveTo>
                  <a:lnTo>
                    <a:pt x="194310" y="291465"/>
                  </a:lnTo>
                  <a:lnTo>
                    <a:pt x="194310" y="388619"/>
                  </a:lnTo>
                  <a:lnTo>
                    <a:pt x="0" y="194310"/>
                  </a:lnTo>
                  <a:lnTo>
                    <a:pt x="194310" y="0"/>
                  </a:lnTo>
                  <a:lnTo>
                    <a:pt x="194310" y="97155"/>
                  </a:lnTo>
                  <a:lnTo>
                    <a:pt x="788669" y="97155"/>
                  </a:lnTo>
                  <a:lnTo>
                    <a:pt x="788669" y="291465"/>
                  </a:lnTo>
                  <a:close/>
                </a:path>
              </a:pathLst>
            </a:custGeom>
            <a:ln w="15875">
              <a:solidFill>
                <a:srgbClr val="781F0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6675119" y="2783458"/>
              <a:ext cx="1988820" cy="2497455"/>
            </a:xfrm>
            <a:custGeom>
              <a:avLst/>
              <a:gdLst/>
              <a:ahLst/>
              <a:cxnLst/>
              <a:rect l="l" t="t" r="r" b="b"/>
              <a:pathLst>
                <a:path w="1988820" h="2497454">
                  <a:moveTo>
                    <a:pt x="1657350" y="0"/>
                  </a:moveTo>
                  <a:lnTo>
                    <a:pt x="331470" y="0"/>
                  </a:lnTo>
                  <a:lnTo>
                    <a:pt x="282501" y="3595"/>
                  </a:lnTo>
                  <a:lnTo>
                    <a:pt x="235758" y="14038"/>
                  </a:lnTo>
                  <a:lnTo>
                    <a:pt x="191756" y="30817"/>
                  </a:lnTo>
                  <a:lnTo>
                    <a:pt x="151007" y="53416"/>
                  </a:lnTo>
                  <a:lnTo>
                    <a:pt x="114025" y="81323"/>
                  </a:lnTo>
                  <a:lnTo>
                    <a:pt x="81323" y="114025"/>
                  </a:lnTo>
                  <a:lnTo>
                    <a:pt x="53416" y="151007"/>
                  </a:lnTo>
                  <a:lnTo>
                    <a:pt x="30817" y="191756"/>
                  </a:lnTo>
                  <a:lnTo>
                    <a:pt x="14038" y="235758"/>
                  </a:lnTo>
                  <a:lnTo>
                    <a:pt x="3595" y="282501"/>
                  </a:lnTo>
                  <a:lnTo>
                    <a:pt x="0" y="331469"/>
                  </a:lnTo>
                  <a:lnTo>
                    <a:pt x="0" y="2165730"/>
                  </a:lnTo>
                  <a:lnTo>
                    <a:pt x="3595" y="2214699"/>
                  </a:lnTo>
                  <a:lnTo>
                    <a:pt x="14038" y="2261442"/>
                  </a:lnTo>
                  <a:lnTo>
                    <a:pt x="30817" y="2305444"/>
                  </a:lnTo>
                  <a:lnTo>
                    <a:pt x="53416" y="2346193"/>
                  </a:lnTo>
                  <a:lnTo>
                    <a:pt x="81323" y="2383175"/>
                  </a:lnTo>
                  <a:lnTo>
                    <a:pt x="114025" y="2415877"/>
                  </a:lnTo>
                  <a:lnTo>
                    <a:pt x="151007" y="2443784"/>
                  </a:lnTo>
                  <a:lnTo>
                    <a:pt x="191756" y="2466383"/>
                  </a:lnTo>
                  <a:lnTo>
                    <a:pt x="235758" y="2483162"/>
                  </a:lnTo>
                  <a:lnTo>
                    <a:pt x="282501" y="2493605"/>
                  </a:lnTo>
                  <a:lnTo>
                    <a:pt x="331470" y="2497201"/>
                  </a:lnTo>
                  <a:lnTo>
                    <a:pt x="1657350" y="2497201"/>
                  </a:lnTo>
                  <a:lnTo>
                    <a:pt x="1706318" y="2493605"/>
                  </a:lnTo>
                  <a:lnTo>
                    <a:pt x="1753061" y="2483162"/>
                  </a:lnTo>
                  <a:lnTo>
                    <a:pt x="1797063" y="2466383"/>
                  </a:lnTo>
                  <a:lnTo>
                    <a:pt x="1837812" y="2443784"/>
                  </a:lnTo>
                  <a:lnTo>
                    <a:pt x="1874794" y="2415877"/>
                  </a:lnTo>
                  <a:lnTo>
                    <a:pt x="1907496" y="2383175"/>
                  </a:lnTo>
                  <a:lnTo>
                    <a:pt x="1935403" y="2346193"/>
                  </a:lnTo>
                  <a:lnTo>
                    <a:pt x="1958002" y="2305444"/>
                  </a:lnTo>
                  <a:lnTo>
                    <a:pt x="1974781" y="2261442"/>
                  </a:lnTo>
                  <a:lnTo>
                    <a:pt x="1985224" y="2214699"/>
                  </a:lnTo>
                  <a:lnTo>
                    <a:pt x="1988820" y="2165730"/>
                  </a:lnTo>
                  <a:lnTo>
                    <a:pt x="1988820" y="331469"/>
                  </a:lnTo>
                  <a:lnTo>
                    <a:pt x="1985224" y="282501"/>
                  </a:lnTo>
                  <a:lnTo>
                    <a:pt x="1974781" y="235758"/>
                  </a:lnTo>
                  <a:lnTo>
                    <a:pt x="1958002" y="191756"/>
                  </a:lnTo>
                  <a:lnTo>
                    <a:pt x="1935403" y="151007"/>
                  </a:lnTo>
                  <a:lnTo>
                    <a:pt x="1907496" y="114025"/>
                  </a:lnTo>
                  <a:lnTo>
                    <a:pt x="1874794" y="81323"/>
                  </a:lnTo>
                  <a:lnTo>
                    <a:pt x="1837812" y="53416"/>
                  </a:lnTo>
                  <a:lnTo>
                    <a:pt x="1797063" y="30817"/>
                  </a:lnTo>
                  <a:lnTo>
                    <a:pt x="1753061" y="14038"/>
                  </a:lnTo>
                  <a:lnTo>
                    <a:pt x="1706318" y="3595"/>
                  </a:lnTo>
                  <a:lnTo>
                    <a:pt x="1657350" y="0"/>
                  </a:lnTo>
                  <a:close/>
                </a:path>
              </a:pathLst>
            </a:custGeom>
            <a:solidFill>
              <a:srgbClr val="A42F0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6675119" y="2783458"/>
              <a:ext cx="1988820" cy="2497455"/>
            </a:xfrm>
            <a:custGeom>
              <a:avLst/>
              <a:gdLst/>
              <a:ahLst/>
              <a:cxnLst/>
              <a:rect l="l" t="t" r="r" b="b"/>
              <a:pathLst>
                <a:path w="1988820" h="2497454">
                  <a:moveTo>
                    <a:pt x="0" y="331469"/>
                  </a:moveTo>
                  <a:lnTo>
                    <a:pt x="3595" y="282501"/>
                  </a:lnTo>
                  <a:lnTo>
                    <a:pt x="14038" y="235758"/>
                  </a:lnTo>
                  <a:lnTo>
                    <a:pt x="30817" y="191756"/>
                  </a:lnTo>
                  <a:lnTo>
                    <a:pt x="53416" y="151007"/>
                  </a:lnTo>
                  <a:lnTo>
                    <a:pt x="81323" y="114025"/>
                  </a:lnTo>
                  <a:lnTo>
                    <a:pt x="114025" y="81323"/>
                  </a:lnTo>
                  <a:lnTo>
                    <a:pt x="151007" y="53416"/>
                  </a:lnTo>
                  <a:lnTo>
                    <a:pt x="191756" y="30817"/>
                  </a:lnTo>
                  <a:lnTo>
                    <a:pt x="235758" y="14038"/>
                  </a:lnTo>
                  <a:lnTo>
                    <a:pt x="282501" y="3595"/>
                  </a:lnTo>
                  <a:lnTo>
                    <a:pt x="331470" y="0"/>
                  </a:lnTo>
                  <a:lnTo>
                    <a:pt x="1657350" y="0"/>
                  </a:lnTo>
                  <a:lnTo>
                    <a:pt x="1706318" y="3595"/>
                  </a:lnTo>
                  <a:lnTo>
                    <a:pt x="1753061" y="14038"/>
                  </a:lnTo>
                  <a:lnTo>
                    <a:pt x="1797063" y="30817"/>
                  </a:lnTo>
                  <a:lnTo>
                    <a:pt x="1837812" y="53416"/>
                  </a:lnTo>
                  <a:lnTo>
                    <a:pt x="1874794" y="81323"/>
                  </a:lnTo>
                  <a:lnTo>
                    <a:pt x="1907496" y="114025"/>
                  </a:lnTo>
                  <a:lnTo>
                    <a:pt x="1935403" y="151007"/>
                  </a:lnTo>
                  <a:lnTo>
                    <a:pt x="1958002" y="191756"/>
                  </a:lnTo>
                  <a:lnTo>
                    <a:pt x="1974781" y="235758"/>
                  </a:lnTo>
                  <a:lnTo>
                    <a:pt x="1985224" y="282501"/>
                  </a:lnTo>
                  <a:lnTo>
                    <a:pt x="1988820" y="331469"/>
                  </a:lnTo>
                  <a:lnTo>
                    <a:pt x="1988820" y="2165730"/>
                  </a:lnTo>
                  <a:lnTo>
                    <a:pt x="1985224" y="2214699"/>
                  </a:lnTo>
                  <a:lnTo>
                    <a:pt x="1974781" y="2261442"/>
                  </a:lnTo>
                  <a:lnTo>
                    <a:pt x="1958002" y="2305444"/>
                  </a:lnTo>
                  <a:lnTo>
                    <a:pt x="1935403" y="2346193"/>
                  </a:lnTo>
                  <a:lnTo>
                    <a:pt x="1907496" y="2383175"/>
                  </a:lnTo>
                  <a:lnTo>
                    <a:pt x="1874794" y="2415877"/>
                  </a:lnTo>
                  <a:lnTo>
                    <a:pt x="1837812" y="2443784"/>
                  </a:lnTo>
                  <a:lnTo>
                    <a:pt x="1797063" y="2466383"/>
                  </a:lnTo>
                  <a:lnTo>
                    <a:pt x="1753061" y="2483162"/>
                  </a:lnTo>
                  <a:lnTo>
                    <a:pt x="1706318" y="2493605"/>
                  </a:lnTo>
                  <a:lnTo>
                    <a:pt x="1657350" y="2497201"/>
                  </a:lnTo>
                  <a:lnTo>
                    <a:pt x="331470" y="2497201"/>
                  </a:lnTo>
                  <a:lnTo>
                    <a:pt x="282501" y="2493605"/>
                  </a:lnTo>
                  <a:lnTo>
                    <a:pt x="235758" y="2483162"/>
                  </a:lnTo>
                  <a:lnTo>
                    <a:pt x="191756" y="2466383"/>
                  </a:lnTo>
                  <a:lnTo>
                    <a:pt x="151007" y="2443784"/>
                  </a:lnTo>
                  <a:lnTo>
                    <a:pt x="114025" y="2415877"/>
                  </a:lnTo>
                  <a:lnTo>
                    <a:pt x="81323" y="2383175"/>
                  </a:lnTo>
                  <a:lnTo>
                    <a:pt x="53416" y="2346193"/>
                  </a:lnTo>
                  <a:lnTo>
                    <a:pt x="30817" y="2305444"/>
                  </a:lnTo>
                  <a:lnTo>
                    <a:pt x="14038" y="2261442"/>
                  </a:lnTo>
                  <a:lnTo>
                    <a:pt x="3595" y="2214699"/>
                  </a:lnTo>
                  <a:lnTo>
                    <a:pt x="0" y="2165730"/>
                  </a:lnTo>
                  <a:lnTo>
                    <a:pt x="0" y="331469"/>
                  </a:lnTo>
                  <a:close/>
                </a:path>
              </a:pathLst>
            </a:custGeom>
            <a:ln w="15875">
              <a:solidFill>
                <a:srgbClr val="781F0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/>
          <p:nvPr/>
        </p:nvSpPr>
        <p:spPr>
          <a:xfrm>
            <a:off x="6923658" y="3192526"/>
            <a:ext cx="1494790" cy="16719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-1270" algn="ctr">
              <a:lnSpc>
                <a:spcPct val="100000"/>
              </a:lnSpc>
              <a:spcBef>
                <a:spcPts val="100"/>
              </a:spcBef>
            </a:pPr>
            <a:r>
              <a:rPr sz="1800" spc="70" dirty="0">
                <a:solidFill>
                  <a:srgbClr val="FFFFFF"/>
                </a:solidFill>
                <a:latin typeface="Verdana"/>
                <a:cs typeface="Verdana"/>
              </a:rPr>
              <a:t>Je</a:t>
            </a:r>
            <a:r>
              <a:rPr sz="1800" spc="-14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800" spc="114" dirty="0">
                <a:solidFill>
                  <a:srgbClr val="FFFFFF"/>
                </a:solidFill>
                <a:latin typeface="Verdana"/>
                <a:cs typeface="Verdana"/>
              </a:rPr>
              <a:t>d</a:t>
            </a:r>
            <a:r>
              <a:rPr sz="1800" spc="85" dirty="0">
                <a:solidFill>
                  <a:srgbClr val="FFFFFF"/>
                </a:solidFill>
                <a:latin typeface="Verdana"/>
                <a:cs typeface="Verdana"/>
              </a:rPr>
              <a:t>e</a:t>
            </a:r>
            <a:r>
              <a:rPr sz="1800" spc="15" dirty="0">
                <a:solidFill>
                  <a:srgbClr val="FFFFFF"/>
                </a:solidFill>
                <a:latin typeface="Verdana"/>
                <a:cs typeface="Verdana"/>
              </a:rPr>
              <a:t>ma</a:t>
            </a:r>
            <a:r>
              <a:rPr sz="1800" dirty="0">
                <a:solidFill>
                  <a:srgbClr val="FFFFFF"/>
                </a:solidFill>
                <a:latin typeface="Verdana"/>
                <a:cs typeface="Verdana"/>
              </a:rPr>
              <a:t>n</a:t>
            </a:r>
            <a:r>
              <a:rPr sz="1800" spc="75" dirty="0">
                <a:solidFill>
                  <a:srgbClr val="FFFFFF"/>
                </a:solidFill>
                <a:latin typeface="Verdana"/>
                <a:cs typeface="Verdana"/>
              </a:rPr>
              <a:t>de  </a:t>
            </a:r>
            <a:r>
              <a:rPr sz="1800" spc="-125" dirty="0">
                <a:solidFill>
                  <a:srgbClr val="FFFFFF"/>
                </a:solidFill>
                <a:latin typeface="Verdana"/>
                <a:cs typeface="Verdana"/>
              </a:rPr>
              <a:t>l</a:t>
            </a:r>
            <a:r>
              <a:rPr sz="1800" spc="145" dirty="0">
                <a:solidFill>
                  <a:srgbClr val="FFFFFF"/>
                </a:solidFill>
                <a:latin typeface="Verdana"/>
                <a:cs typeface="Verdana"/>
              </a:rPr>
              <a:t>a</a:t>
            </a:r>
            <a:r>
              <a:rPr sz="1800" spc="-15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800" spc="-55" dirty="0">
                <a:solidFill>
                  <a:srgbClr val="FFFFFF"/>
                </a:solidFill>
                <a:latin typeface="Verdana"/>
                <a:cs typeface="Verdana"/>
              </a:rPr>
              <a:t>r</a:t>
            </a:r>
            <a:r>
              <a:rPr sz="1800" spc="-90" dirty="0">
                <a:solidFill>
                  <a:srgbClr val="FFFFFF"/>
                </a:solidFill>
                <a:latin typeface="Verdana"/>
                <a:cs typeface="Verdana"/>
              </a:rPr>
              <a:t>é</a:t>
            </a:r>
            <a:r>
              <a:rPr sz="1800" spc="150" dirty="0">
                <a:solidFill>
                  <a:srgbClr val="FFFFFF"/>
                </a:solidFill>
                <a:latin typeface="Verdana"/>
                <a:cs typeface="Verdana"/>
              </a:rPr>
              <a:t>c</a:t>
            </a:r>
            <a:r>
              <a:rPr sz="1800" spc="160" dirty="0">
                <a:solidFill>
                  <a:srgbClr val="FFFFFF"/>
                </a:solidFill>
                <a:latin typeface="Verdana"/>
                <a:cs typeface="Verdana"/>
              </a:rPr>
              <a:t>e</a:t>
            </a:r>
            <a:r>
              <a:rPr sz="1800" spc="-5" dirty="0">
                <a:solidFill>
                  <a:srgbClr val="FFFFFF"/>
                </a:solidFill>
                <a:latin typeface="Verdana"/>
                <a:cs typeface="Verdana"/>
              </a:rPr>
              <a:t>p</a:t>
            </a:r>
            <a:r>
              <a:rPr sz="1800" spc="-15" dirty="0">
                <a:solidFill>
                  <a:srgbClr val="FFFFFF"/>
                </a:solidFill>
                <a:latin typeface="Verdana"/>
                <a:cs typeface="Verdana"/>
              </a:rPr>
              <a:t>t</a:t>
            </a:r>
            <a:r>
              <a:rPr sz="1800" spc="-114" dirty="0">
                <a:solidFill>
                  <a:srgbClr val="FFFFFF"/>
                </a:solidFill>
                <a:latin typeface="Verdana"/>
                <a:cs typeface="Verdana"/>
              </a:rPr>
              <a:t>i</a:t>
            </a:r>
            <a:r>
              <a:rPr sz="1800" spc="15" dirty="0">
                <a:solidFill>
                  <a:srgbClr val="FFFFFF"/>
                </a:solidFill>
                <a:latin typeface="Verdana"/>
                <a:cs typeface="Verdana"/>
              </a:rPr>
              <a:t>on  </a:t>
            </a:r>
            <a:r>
              <a:rPr sz="1800" spc="25" dirty="0">
                <a:solidFill>
                  <a:srgbClr val="FFFFFF"/>
                </a:solidFill>
                <a:latin typeface="Verdana"/>
                <a:cs typeface="Verdana"/>
              </a:rPr>
              <a:t>d</a:t>
            </a:r>
            <a:r>
              <a:rPr sz="1800" spc="30" dirty="0">
                <a:solidFill>
                  <a:srgbClr val="FFFFFF"/>
                </a:solidFill>
                <a:latin typeface="Verdana"/>
                <a:cs typeface="Verdana"/>
              </a:rPr>
              <a:t>u</a:t>
            </a:r>
            <a:r>
              <a:rPr sz="1800" spc="-13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800" spc="130" dirty="0">
                <a:solidFill>
                  <a:srgbClr val="FFFFFF"/>
                </a:solidFill>
                <a:latin typeface="Verdana"/>
                <a:cs typeface="Verdana"/>
              </a:rPr>
              <a:t>code</a:t>
            </a:r>
            <a:r>
              <a:rPr sz="1800" spc="-13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800" spc="25" dirty="0">
                <a:solidFill>
                  <a:srgbClr val="FFFFFF"/>
                </a:solidFill>
                <a:latin typeface="Verdana"/>
                <a:cs typeface="Verdana"/>
              </a:rPr>
              <a:t>q</a:t>
            </a:r>
            <a:r>
              <a:rPr sz="1800" spc="20" dirty="0">
                <a:solidFill>
                  <a:srgbClr val="FFFFFF"/>
                </a:solidFill>
                <a:latin typeface="Verdana"/>
                <a:cs typeface="Verdana"/>
              </a:rPr>
              <a:t>u</a:t>
            </a:r>
            <a:r>
              <a:rPr sz="1800" spc="70" dirty="0">
                <a:solidFill>
                  <a:srgbClr val="FFFFFF"/>
                </a:solidFill>
                <a:latin typeface="Verdana"/>
                <a:cs typeface="Verdana"/>
              </a:rPr>
              <a:t>e  </a:t>
            </a:r>
            <a:r>
              <a:rPr sz="1800" spc="-250" dirty="0">
                <a:solidFill>
                  <a:srgbClr val="FFFFFF"/>
                </a:solidFill>
                <a:latin typeface="Verdana"/>
                <a:cs typeface="Verdana"/>
              </a:rPr>
              <a:t>j</a:t>
            </a:r>
            <a:r>
              <a:rPr sz="1800" spc="95" dirty="0">
                <a:solidFill>
                  <a:srgbClr val="FFFFFF"/>
                </a:solidFill>
                <a:latin typeface="Verdana"/>
                <a:cs typeface="Verdana"/>
              </a:rPr>
              <a:t>e</a:t>
            </a:r>
            <a:r>
              <a:rPr sz="1800" spc="-14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800" spc="-10" dirty="0">
                <a:solidFill>
                  <a:srgbClr val="FFFFFF"/>
                </a:solidFill>
                <a:latin typeface="Verdana"/>
                <a:cs typeface="Verdana"/>
              </a:rPr>
              <a:t>re</a:t>
            </a:r>
            <a:r>
              <a:rPr sz="1800" spc="-15" dirty="0">
                <a:solidFill>
                  <a:srgbClr val="FFFFFF"/>
                </a:solidFill>
                <a:latin typeface="Verdana"/>
                <a:cs typeface="Verdana"/>
              </a:rPr>
              <a:t>p</a:t>
            </a:r>
            <a:r>
              <a:rPr sz="1800" spc="-90" dirty="0">
                <a:solidFill>
                  <a:srgbClr val="FFFFFF"/>
                </a:solidFill>
                <a:latin typeface="Verdana"/>
                <a:cs typeface="Verdana"/>
              </a:rPr>
              <a:t>or</a:t>
            </a:r>
            <a:r>
              <a:rPr sz="1800" spc="-85" dirty="0">
                <a:solidFill>
                  <a:srgbClr val="FFFFFF"/>
                </a:solidFill>
                <a:latin typeface="Verdana"/>
                <a:cs typeface="Verdana"/>
              </a:rPr>
              <a:t>t</a:t>
            </a:r>
            <a:r>
              <a:rPr sz="1800" spc="95" dirty="0">
                <a:solidFill>
                  <a:srgbClr val="FFFFFF"/>
                </a:solidFill>
                <a:latin typeface="Verdana"/>
                <a:cs typeface="Verdana"/>
              </a:rPr>
              <a:t>e</a:t>
            </a:r>
            <a:r>
              <a:rPr sz="1800" spc="-114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800" spc="-155" dirty="0">
                <a:solidFill>
                  <a:srgbClr val="FFFFFF"/>
                </a:solidFill>
                <a:latin typeface="Verdana"/>
                <a:cs typeface="Verdana"/>
              </a:rPr>
              <a:t>sur  </a:t>
            </a:r>
            <a:r>
              <a:rPr sz="1800" spc="-125" dirty="0">
                <a:solidFill>
                  <a:srgbClr val="FFFFFF"/>
                </a:solidFill>
                <a:latin typeface="Verdana"/>
                <a:cs typeface="Verdana"/>
              </a:rPr>
              <a:t>l</a:t>
            </a:r>
            <a:r>
              <a:rPr sz="1800" spc="145" dirty="0">
                <a:solidFill>
                  <a:srgbClr val="FFFFFF"/>
                </a:solidFill>
                <a:latin typeface="Verdana"/>
                <a:cs typeface="Verdana"/>
              </a:rPr>
              <a:t>a</a:t>
            </a:r>
            <a:r>
              <a:rPr sz="1800" spc="-15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800" spc="10" dirty="0">
                <a:solidFill>
                  <a:srgbClr val="FFFFFF"/>
                </a:solidFill>
                <a:latin typeface="Verdana"/>
                <a:cs typeface="Verdana"/>
              </a:rPr>
              <a:t>f</a:t>
            </a:r>
            <a:r>
              <a:rPr sz="1800" spc="5" dirty="0">
                <a:solidFill>
                  <a:srgbClr val="FFFFFF"/>
                </a:solidFill>
                <a:latin typeface="Verdana"/>
                <a:cs typeface="Verdana"/>
              </a:rPr>
              <a:t>e</a:t>
            </a:r>
            <a:r>
              <a:rPr sz="1800" spc="-55" dirty="0">
                <a:solidFill>
                  <a:srgbClr val="FFFFFF"/>
                </a:solidFill>
                <a:latin typeface="Verdana"/>
                <a:cs typeface="Verdana"/>
              </a:rPr>
              <a:t>n</a:t>
            </a:r>
            <a:r>
              <a:rPr sz="1800" spc="85" dirty="0">
                <a:solidFill>
                  <a:srgbClr val="FFFFFF"/>
                </a:solidFill>
                <a:latin typeface="Verdana"/>
                <a:cs typeface="Verdana"/>
              </a:rPr>
              <a:t>ê</a:t>
            </a:r>
            <a:r>
              <a:rPr sz="1800" spc="-114" dirty="0">
                <a:solidFill>
                  <a:srgbClr val="FFFFFF"/>
                </a:solidFill>
                <a:latin typeface="Verdana"/>
                <a:cs typeface="Verdana"/>
              </a:rPr>
              <a:t>t</a:t>
            </a:r>
            <a:r>
              <a:rPr sz="1800" spc="-65" dirty="0">
                <a:solidFill>
                  <a:srgbClr val="FFFFFF"/>
                </a:solidFill>
                <a:latin typeface="Verdana"/>
                <a:cs typeface="Verdana"/>
              </a:rPr>
              <a:t>re</a:t>
            </a:r>
            <a:endParaRPr sz="1800">
              <a:latin typeface="Verdana"/>
              <a:cs typeface="Verdana"/>
            </a:endParaRPr>
          </a:p>
          <a:p>
            <a:pPr algn="ctr">
              <a:lnSpc>
                <a:spcPct val="100000"/>
              </a:lnSpc>
            </a:pPr>
            <a:r>
              <a:rPr sz="1800" spc="25" dirty="0">
                <a:solidFill>
                  <a:srgbClr val="FFFFFF"/>
                </a:solidFill>
                <a:latin typeface="Verdana"/>
                <a:cs typeface="Verdana"/>
              </a:rPr>
              <a:t>q</a:t>
            </a:r>
            <a:r>
              <a:rPr sz="1800" spc="20" dirty="0">
                <a:solidFill>
                  <a:srgbClr val="FFFFFF"/>
                </a:solidFill>
                <a:latin typeface="Verdana"/>
                <a:cs typeface="Verdana"/>
              </a:rPr>
              <a:t>u</a:t>
            </a:r>
            <a:r>
              <a:rPr sz="1800" spc="-135" dirty="0">
                <a:solidFill>
                  <a:srgbClr val="FFFFFF"/>
                </a:solidFill>
                <a:latin typeface="Verdana"/>
                <a:cs typeface="Verdana"/>
              </a:rPr>
              <a:t>i</a:t>
            </a:r>
            <a:r>
              <a:rPr sz="1800" spc="-12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800" spc="-30" dirty="0">
                <a:solidFill>
                  <a:srgbClr val="FFFFFF"/>
                </a:solidFill>
                <a:latin typeface="Verdana"/>
                <a:cs typeface="Verdana"/>
              </a:rPr>
              <a:t>s’ou</a:t>
            </a:r>
            <a:r>
              <a:rPr sz="1800" spc="-15" dirty="0">
                <a:solidFill>
                  <a:srgbClr val="FFFFFF"/>
                </a:solidFill>
                <a:latin typeface="Verdana"/>
                <a:cs typeface="Verdana"/>
              </a:rPr>
              <a:t>v</a:t>
            </a:r>
            <a:r>
              <a:rPr sz="1800" spc="-65" dirty="0">
                <a:solidFill>
                  <a:srgbClr val="FFFFFF"/>
                </a:solidFill>
                <a:latin typeface="Verdana"/>
                <a:cs typeface="Verdana"/>
              </a:rPr>
              <a:t>re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4053332" y="4528496"/>
            <a:ext cx="15854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6-66-66-66-66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7804531" y="4038600"/>
            <a:ext cx="3396869" cy="4044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751202" y="646557"/>
            <a:ext cx="521970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250" dirty="0"/>
              <a:t>ETAP</a:t>
            </a:r>
            <a:r>
              <a:rPr sz="3600" spc="-245" dirty="0"/>
              <a:t>E</a:t>
            </a:r>
            <a:r>
              <a:rPr sz="3600" spc="-290" dirty="0"/>
              <a:t> </a:t>
            </a:r>
            <a:r>
              <a:rPr sz="3600" spc="-295" dirty="0"/>
              <a:t>4</a:t>
            </a:r>
            <a:r>
              <a:rPr sz="3600" spc="-270" dirty="0"/>
              <a:t> </a:t>
            </a:r>
            <a:r>
              <a:rPr sz="3600" spc="-640" dirty="0"/>
              <a:t>:</a:t>
            </a:r>
            <a:r>
              <a:rPr sz="3600" spc="-254" dirty="0"/>
              <a:t> </a:t>
            </a:r>
            <a:r>
              <a:rPr sz="3600" spc="-75" dirty="0"/>
              <a:t>EDUCONNECT</a:t>
            </a:r>
            <a:endParaRPr sz="3600"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090664" y="211677"/>
            <a:ext cx="5101335" cy="6528558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8823196" y="811352"/>
            <a:ext cx="1692403" cy="259045"/>
          </a:xfrm>
          <a:prstGeom prst="rect">
            <a:avLst/>
          </a:prstGeom>
          <a:solidFill>
            <a:srgbClr val="FFFFFF"/>
          </a:solidFill>
        </p:spPr>
        <p:txBody>
          <a:bodyPr vert="horz" wrap="square" lIns="0" tIns="43180" rIns="0" bIns="0" rtlCol="0">
            <a:spAutoFit/>
          </a:bodyPr>
          <a:lstStyle/>
          <a:p>
            <a:pPr marL="92075">
              <a:lnSpc>
                <a:spcPct val="100000"/>
              </a:lnSpc>
              <a:spcBef>
                <a:spcPts val="340"/>
              </a:spcBef>
            </a:pPr>
            <a:r>
              <a:rPr lang="fr-FR" sz="1400" b="1" spc="-45" dirty="0">
                <a:latin typeface="Verdana"/>
                <a:cs typeface="Verdana"/>
              </a:rPr>
              <a:t>Pierre LABITRIE</a:t>
            </a:r>
            <a:endParaRPr sz="1400" dirty="0">
              <a:latin typeface="Verdana"/>
              <a:cs typeface="Verdan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876093" y="2012362"/>
            <a:ext cx="1708785" cy="25968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lIns="0" tIns="43815" rIns="0" bIns="0" rtlCol="0">
            <a:spAutoFit/>
          </a:bodyPr>
          <a:lstStyle/>
          <a:p>
            <a:pPr marL="92075">
              <a:lnSpc>
                <a:spcPct val="100000"/>
              </a:lnSpc>
              <a:spcBef>
                <a:spcPts val="345"/>
              </a:spcBef>
            </a:pPr>
            <a:r>
              <a:rPr lang="fr-FR" sz="1400" b="1" spc="-75" dirty="0">
                <a:latin typeface="Verdana"/>
                <a:cs typeface="Verdana"/>
              </a:rPr>
              <a:t>Pierre LABITRIE</a:t>
            </a:r>
            <a:endParaRPr sz="1400" dirty="0">
              <a:latin typeface="Verdana"/>
              <a:cs typeface="Verdan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804531" y="4443044"/>
            <a:ext cx="2029460" cy="259686"/>
          </a:xfrm>
          <a:prstGeom prst="rect">
            <a:avLst/>
          </a:prstGeom>
          <a:solidFill>
            <a:srgbClr val="FFFFFF"/>
          </a:solidFill>
        </p:spPr>
        <p:txBody>
          <a:bodyPr vert="horz" wrap="square" lIns="0" tIns="43815" rIns="0" bIns="0" rtlCol="0">
            <a:spAutoFit/>
          </a:bodyPr>
          <a:lstStyle/>
          <a:p>
            <a:pPr marL="92075">
              <a:lnSpc>
                <a:spcPct val="100000"/>
              </a:lnSpc>
              <a:spcBef>
                <a:spcPts val="345"/>
              </a:spcBef>
            </a:pPr>
            <a:endParaRPr sz="1400" dirty="0">
              <a:latin typeface="Verdana"/>
              <a:cs typeface="Verdana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5646864" y="2902902"/>
            <a:ext cx="1660525" cy="3385820"/>
            <a:chOff x="5646864" y="2902902"/>
            <a:chExt cx="1660525" cy="3385820"/>
          </a:xfrm>
        </p:grpSpPr>
        <p:sp>
          <p:nvSpPr>
            <p:cNvPr id="8" name="object 8"/>
            <p:cNvSpPr/>
            <p:nvPr/>
          </p:nvSpPr>
          <p:spPr>
            <a:xfrm>
              <a:off x="5654802" y="2910839"/>
              <a:ext cx="1636395" cy="894715"/>
            </a:xfrm>
            <a:custGeom>
              <a:avLst/>
              <a:gdLst/>
              <a:ahLst/>
              <a:cxnLst/>
              <a:rect l="l" t="t" r="r" b="b"/>
              <a:pathLst>
                <a:path w="1636395" h="894714">
                  <a:moveTo>
                    <a:pt x="1189227" y="0"/>
                  </a:moveTo>
                  <a:lnTo>
                    <a:pt x="1189227" y="223520"/>
                  </a:lnTo>
                  <a:lnTo>
                    <a:pt x="0" y="223520"/>
                  </a:lnTo>
                  <a:lnTo>
                    <a:pt x="0" y="670560"/>
                  </a:lnTo>
                  <a:lnTo>
                    <a:pt x="1189227" y="670560"/>
                  </a:lnTo>
                  <a:lnTo>
                    <a:pt x="1189227" y="894207"/>
                  </a:lnTo>
                  <a:lnTo>
                    <a:pt x="1636395" y="447039"/>
                  </a:lnTo>
                  <a:lnTo>
                    <a:pt x="1189227" y="0"/>
                  </a:lnTo>
                  <a:close/>
                </a:path>
              </a:pathLst>
            </a:custGeom>
            <a:solidFill>
              <a:srgbClr val="A42F0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5654802" y="2910839"/>
              <a:ext cx="1636395" cy="894715"/>
            </a:xfrm>
            <a:custGeom>
              <a:avLst/>
              <a:gdLst/>
              <a:ahLst/>
              <a:cxnLst/>
              <a:rect l="l" t="t" r="r" b="b"/>
              <a:pathLst>
                <a:path w="1636395" h="894714">
                  <a:moveTo>
                    <a:pt x="0" y="223520"/>
                  </a:moveTo>
                  <a:lnTo>
                    <a:pt x="1189227" y="223520"/>
                  </a:lnTo>
                  <a:lnTo>
                    <a:pt x="1189227" y="0"/>
                  </a:lnTo>
                  <a:lnTo>
                    <a:pt x="1636395" y="447039"/>
                  </a:lnTo>
                  <a:lnTo>
                    <a:pt x="1189227" y="894207"/>
                  </a:lnTo>
                  <a:lnTo>
                    <a:pt x="1189227" y="670560"/>
                  </a:lnTo>
                  <a:lnTo>
                    <a:pt x="0" y="670560"/>
                  </a:lnTo>
                  <a:lnTo>
                    <a:pt x="0" y="223520"/>
                  </a:lnTo>
                  <a:close/>
                </a:path>
              </a:pathLst>
            </a:custGeom>
            <a:ln w="15874">
              <a:solidFill>
                <a:srgbClr val="781F0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5662803" y="5386323"/>
              <a:ext cx="1636395" cy="894715"/>
            </a:xfrm>
            <a:custGeom>
              <a:avLst/>
              <a:gdLst/>
              <a:ahLst/>
              <a:cxnLst/>
              <a:rect l="l" t="t" r="r" b="b"/>
              <a:pathLst>
                <a:path w="1636395" h="894714">
                  <a:moveTo>
                    <a:pt x="1189227" y="0"/>
                  </a:moveTo>
                  <a:lnTo>
                    <a:pt x="1189227" y="223507"/>
                  </a:lnTo>
                  <a:lnTo>
                    <a:pt x="0" y="223507"/>
                  </a:lnTo>
                  <a:lnTo>
                    <a:pt x="0" y="670610"/>
                  </a:lnTo>
                  <a:lnTo>
                    <a:pt x="1189227" y="670610"/>
                  </a:lnTo>
                  <a:lnTo>
                    <a:pt x="1189227" y="894156"/>
                  </a:lnTo>
                  <a:lnTo>
                    <a:pt x="1636395" y="447065"/>
                  </a:lnTo>
                  <a:lnTo>
                    <a:pt x="1189227" y="0"/>
                  </a:lnTo>
                  <a:close/>
                </a:path>
              </a:pathLst>
            </a:custGeom>
            <a:solidFill>
              <a:srgbClr val="A42F0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5662803" y="5386323"/>
              <a:ext cx="1636395" cy="894715"/>
            </a:xfrm>
            <a:custGeom>
              <a:avLst/>
              <a:gdLst/>
              <a:ahLst/>
              <a:cxnLst/>
              <a:rect l="l" t="t" r="r" b="b"/>
              <a:pathLst>
                <a:path w="1636395" h="894714">
                  <a:moveTo>
                    <a:pt x="0" y="223507"/>
                  </a:moveTo>
                  <a:lnTo>
                    <a:pt x="1189227" y="223507"/>
                  </a:lnTo>
                  <a:lnTo>
                    <a:pt x="1189227" y="0"/>
                  </a:lnTo>
                  <a:lnTo>
                    <a:pt x="1636395" y="447065"/>
                  </a:lnTo>
                  <a:lnTo>
                    <a:pt x="1189227" y="894156"/>
                  </a:lnTo>
                  <a:lnTo>
                    <a:pt x="1189227" y="670610"/>
                  </a:lnTo>
                  <a:lnTo>
                    <a:pt x="0" y="670610"/>
                  </a:lnTo>
                  <a:lnTo>
                    <a:pt x="0" y="223507"/>
                  </a:lnTo>
                  <a:close/>
                </a:path>
              </a:pathLst>
            </a:custGeom>
            <a:ln w="15875">
              <a:solidFill>
                <a:srgbClr val="781F0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2" name="object 12"/>
          <p:cNvGrpSpPr/>
          <p:nvPr/>
        </p:nvGrpSpPr>
        <p:grpSpPr>
          <a:xfrm>
            <a:off x="1804860" y="1593024"/>
            <a:ext cx="3609340" cy="4695825"/>
            <a:chOff x="1804860" y="1593024"/>
            <a:chExt cx="3609340" cy="4695825"/>
          </a:xfrm>
        </p:grpSpPr>
        <p:sp>
          <p:nvSpPr>
            <p:cNvPr id="13" name="object 13"/>
            <p:cNvSpPr/>
            <p:nvPr/>
          </p:nvSpPr>
          <p:spPr>
            <a:xfrm>
              <a:off x="1812798" y="1600961"/>
              <a:ext cx="3593465" cy="4679950"/>
            </a:xfrm>
            <a:custGeom>
              <a:avLst/>
              <a:gdLst/>
              <a:ahLst/>
              <a:cxnLst/>
              <a:rect l="l" t="t" r="r" b="b"/>
              <a:pathLst>
                <a:path w="3593465" h="4679950">
                  <a:moveTo>
                    <a:pt x="2994532" y="0"/>
                  </a:moveTo>
                  <a:lnTo>
                    <a:pt x="598932" y="0"/>
                  </a:lnTo>
                  <a:lnTo>
                    <a:pt x="549802" y="1985"/>
                  </a:lnTo>
                  <a:lnTo>
                    <a:pt x="501768" y="7840"/>
                  </a:lnTo>
                  <a:lnTo>
                    <a:pt x="454984" y="17410"/>
                  </a:lnTo>
                  <a:lnTo>
                    <a:pt x="409602" y="30540"/>
                  </a:lnTo>
                  <a:lnTo>
                    <a:pt x="365777" y="47077"/>
                  </a:lnTo>
                  <a:lnTo>
                    <a:pt x="323664" y="66865"/>
                  </a:lnTo>
                  <a:lnTo>
                    <a:pt x="283416" y="89751"/>
                  </a:lnTo>
                  <a:lnTo>
                    <a:pt x="245187" y="115580"/>
                  </a:lnTo>
                  <a:lnTo>
                    <a:pt x="209131" y="144198"/>
                  </a:lnTo>
                  <a:lnTo>
                    <a:pt x="175402" y="175450"/>
                  </a:lnTo>
                  <a:lnTo>
                    <a:pt x="144155" y="209183"/>
                  </a:lnTo>
                  <a:lnTo>
                    <a:pt x="115543" y="245242"/>
                  </a:lnTo>
                  <a:lnTo>
                    <a:pt x="89720" y="283472"/>
                  </a:lnTo>
                  <a:lnTo>
                    <a:pt x="66841" y="323720"/>
                  </a:lnTo>
                  <a:lnTo>
                    <a:pt x="47059" y="365831"/>
                  </a:lnTo>
                  <a:lnTo>
                    <a:pt x="30528" y="409651"/>
                  </a:lnTo>
                  <a:lnTo>
                    <a:pt x="17403" y="455025"/>
                  </a:lnTo>
                  <a:lnTo>
                    <a:pt x="7837" y="501799"/>
                  </a:lnTo>
                  <a:lnTo>
                    <a:pt x="1985" y="549820"/>
                  </a:lnTo>
                  <a:lnTo>
                    <a:pt x="0" y="598932"/>
                  </a:lnTo>
                  <a:lnTo>
                    <a:pt x="0" y="4080598"/>
                  </a:lnTo>
                  <a:lnTo>
                    <a:pt x="1985" y="4129720"/>
                  </a:lnTo>
                  <a:lnTo>
                    <a:pt x="7837" y="4177749"/>
                  </a:lnTo>
                  <a:lnTo>
                    <a:pt x="17403" y="4224529"/>
                  </a:lnTo>
                  <a:lnTo>
                    <a:pt x="30528" y="4269907"/>
                  </a:lnTo>
                  <a:lnTo>
                    <a:pt x="47059" y="4313729"/>
                  </a:lnTo>
                  <a:lnTo>
                    <a:pt x="66841" y="4355841"/>
                  </a:lnTo>
                  <a:lnTo>
                    <a:pt x="89720" y="4396088"/>
                  </a:lnTo>
                  <a:lnTo>
                    <a:pt x="115543" y="4434317"/>
                  </a:lnTo>
                  <a:lnTo>
                    <a:pt x="144155" y="4470373"/>
                  </a:lnTo>
                  <a:lnTo>
                    <a:pt x="175402" y="4504102"/>
                  </a:lnTo>
                  <a:lnTo>
                    <a:pt x="209131" y="4535351"/>
                  </a:lnTo>
                  <a:lnTo>
                    <a:pt x="245187" y="4563964"/>
                  </a:lnTo>
                  <a:lnTo>
                    <a:pt x="283416" y="4589788"/>
                  </a:lnTo>
                  <a:lnTo>
                    <a:pt x="323664" y="4612669"/>
                  </a:lnTo>
                  <a:lnTo>
                    <a:pt x="365777" y="4632453"/>
                  </a:lnTo>
                  <a:lnTo>
                    <a:pt x="409602" y="4648985"/>
                  </a:lnTo>
                  <a:lnTo>
                    <a:pt x="454984" y="4662112"/>
                  </a:lnTo>
                  <a:lnTo>
                    <a:pt x="501768" y="4671679"/>
                  </a:lnTo>
                  <a:lnTo>
                    <a:pt x="549802" y="4677532"/>
                  </a:lnTo>
                  <a:lnTo>
                    <a:pt x="598932" y="4679518"/>
                  </a:lnTo>
                  <a:lnTo>
                    <a:pt x="2994532" y="4679518"/>
                  </a:lnTo>
                  <a:lnTo>
                    <a:pt x="3043643" y="4677532"/>
                  </a:lnTo>
                  <a:lnTo>
                    <a:pt x="3091661" y="4671679"/>
                  </a:lnTo>
                  <a:lnTo>
                    <a:pt x="3138431" y="4662112"/>
                  </a:lnTo>
                  <a:lnTo>
                    <a:pt x="3183800" y="4648985"/>
                  </a:lnTo>
                  <a:lnTo>
                    <a:pt x="3227613" y="4632453"/>
                  </a:lnTo>
                  <a:lnTo>
                    <a:pt x="3269717" y="4612669"/>
                  </a:lnTo>
                  <a:lnTo>
                    <a:pt x="3309956" y="4589788"/>
                  </a:lnTo>
                  <a:lnTo>
                    <a:pt x="3348178" y="4563964"/>
                  </a:lnTo>
                  <a:lnTo>
                    <a:pt x="3384227" y="4535351"/>
                  </a:lnTo>
                  <a:lnTo>
                    <a:pt x="3417951" y="4504102"/>
                  </a:lnTo>
                  <a:lnTo>
                    <a:pt x="3449193" y="4470373"/>
                  </a:lnTo>
                  <a:lnTo>
                    <a:pt x="3477802" y="4434317"/>
                  </a:lnTo>
                  <a:lnTo>
                    <a:pt x="3503622" y="4396088"/>
                  </a:lnTo>
                  <a:lnTo>
                    <a:pt x="3526499" y="4355841"/>
                  </a:lnTo>
                  <a:lnTo>
                    <a:pt x="3546280" y="4313729"/>
                  </a:lnTo>
                  <a:lnTo>
                    <a:pt x="3562810" y="4269907"/>
                  </a:lnTo>
                  <a:lnTo>
                    <a:pt x="3575934" y="4224529"/>
                  </a:lnTo>
                  <a:lnTo>
                    <a:pt x="3585500" y="4177749"/>
                  </a:lnTo>
                  <a:lnTo>
                    <a:pt x="3591352" y="4129720"/>
                  </a:lnTo>
                  <a:lnTo>
                    <a:pt x="3593338" y="4080598"/>
                  </a:lnTo>
                  <a:lnTo>
                    <a:pt x="3593338" y="598932"/>
                  </a:lnTo>
                  <a:lnTo>
                    <a:pt x="3591352" y="549820"/>
                  </a:lnTo>
                  <a:lnTo>
                    <a:pt x="3585500" y="501799"/>
                  </a:lnTo>
                  <a:lnTo>
                    <a:pt x="3575934" y="455025"/>
                  </a:lnTo>
                  <a:lnTo>
                    <a:pt x="3562810" y="409651"/>
                  </a:lnTo>
                  <a:lnTo>
                    <a:pt x="3546280" y="365831"/>
                  </a:lnTo>
                  <a:lnTo>
                    <a:pt x="3526499" y="323720"/>
                  </a:lnTo>
                  <a:lnTo>
                    <a:pt x="3503622" y="283472"/>
                  </a:lnTo>
                  <a:lnTo>
                    <a:pt x="3477802" y="245242"/>
                  </a:lnTo>
                  <a:lnTo>
                    <a:pt x="3449193" y="209183"/>
                  </a:lnTo>
                  <a:lnTo>
                    <a:pt x="3417951" y="175450"/>
                  </a:lnTo>
                  <a:lnTo>
                    <a:pt x="3384227" y="144198"/>
                  </a:lnTo>
                  <a:lnTo>
                    <a:pt x="3348178" y="115580"/>
                  </a:lnTo>
                  <a:lnTo>
                    <a:pt x="3309956" y="89751"/>
                  </a:lnTo>
                  <a:lnTo>
                    <a:pt x="3269717" y="66865"/>
                  </a:lnTo>
                  <a:lnTo>
                    <a:pt x="3227613" y="47077"/>
                  </a:lnTo>
                  <a:lnTo>
                    <a:pt x="3183800" y="30540"/>
                  </a:lnTo>
                  <a:lnTo>
                    <a:pt x="3138431" y="17410"/>
                  </a:lnTo>
                  <a:lnTo>
                    <a:pt x="3091661" y="7840"/>
                  </a:lnTo>
                  <a:lnTo>
                    <a:pt x="3043643" y="1985"/>
                  </a:lnTo>
                  <a:lnTo>
                    <a:pt x="2994532" y="0"/>
                  </a:lnTo>
                  <a:close/>
                </a:path>
              </a:pathLst>
            </a:custGeom>
            <a:solidFill>
              <a:srgbClr val="A42F0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1812798" y="1600961"/>
              <a:ext cx="3593465" cy="4679950"/>
            </a:xfrm>
            <a:custGeom>
              <a:avLst/>
              <a:gdLst/>
              <a:ahLst/>
              <a:cxnLst/>
              <a:rect l="l" t="t" r="r" b="b"/>
              <a:pathLst>
                <a:path w="3593465" h="4679950">
                  <a:moveTo>
                    <a:pt x="0" y="598932"/>
                  </a:moveTo>
                  <a:lnTo>
                    <a:pt x="1985" y="549820"/>
                  </a:lnTo>
                  <a:lnTo>
                    <a:pt x="7837" y="501799"/>
                  </a:lnTo>
                  <a:lnTo>
                    <a:pt x="17403" y="455025"/>
                  </a:lnTo>
                  <a:lnTo>
                    <a:pt x="30528" y="409651"/>
                  </a:lnTo>
                  <a:lnTo>
                    <a:pt x="47059" y="365831"/>
                  </a:lnTo>
                  <a:lnTo>
                    <a:pt x="66841" y="323720"/>
                  </a:lnTo>
                  <a:lnTo>
                    <a:pt x="89720" y="283472"/>
                  </a:lnTo>
                  <a:lnTo>
                    <a:pt x="115543" y="245242"/>
                  </a:lnTo>
                  <a:lnTo>
                    <a:pt x="144155" y="209183"/>
                  </a:lnTo>
                  <a:lnTo>
                    <a:pt x="175402" y="175450"/>
                  </a:lnTo>
                  <a:lnTo>
                    <a:pt x="209131" y="144198"/>
                  </a:lnTo>
                  <a:lnTo>
                    <a:pt x="245187" y="115580"/>
                  </a:lnTo>
                  <a:lnTo>
                    <a:pt x="283416" y="89751"/>
                  </a:lnTo>
                  <a:lnTo>
                    <a:pt x="323664" y="66865"/>
                  </a:lnTo>
                  <a:lnTo>
                    <a:pt x="365777" y="47077"/>
                  </a:lnTo>
                  <a:lnTo>
                    <a:pt x="409602" y="30540"/>
                  </a:lnTo>
                  <a:lnTo>
                    <a:pt x="454984" y="17410"/>
                  </a:lnTo>
                  <a:lnTo>
                    <a:pt x="501768" y="7840"/>
                  </a:lnTo>
                  <a:lnTo>
                    <a:pt x="549802" y="1985"/>
                  </a:lnTo>
                  <a:lnTo>
                    <a:pt x="598932" y="0"/>
                  </a:lnTo>
                  <a:lnTo>
                    <a:pt x="2994532" y="0"/>
                  </a:lnTo>
                  <a:lnTo>
                    <a:pt x="3043643" y="1985"/>
                  </a:lnTo>
                  <a:lnTo>
                    <a:pt x="3091661" y="7840"/>
                  </a:lnTo>
                  <a:lnTo>
                    <a:pt x="3138431" y="17410"/>
                  </a:lnTo>
                  <a:lnTo>
                    <a:pt x="3183800" y="30540"/>
                  </a:lnTo>
                  <a:lnTo>
                    <a:pt x="3227613" y="47077"/>
                  </a:lnTo>
                  <a:lnTo>
                    <a:pt x="3269717" y="66865"/>
                  </a:lnTo>
                  <a:lnTo>
                    <a:pt x="3309956" y="89751"/>
                  </a:lnTo>
                  <a:lnTo>
                    <a:pt x="3348178" y="115580"/>
                  </a:lnTo>
                  <a:lnTo>
                    <a:pt x="3384227" y="144198"/>
                  </a:lnTo>
                  <a:lnTo>
                    <a:pt x="3417951" y="175450"/>
                  </a:lnTo>
                  <a:lnTo>
                    <a:pt x="3449193" y="209183"/>
                  </a:lnTo>
                  <a:lnTo>
                    <a:pt x="3477802" y="245242"/>
                  </a:lnTo>
                  <a:lnTo>
                    <a:pt x="3503622" y="283472"/>
                  </a:lnTo>
                  <a:lnTo>
                    <a:pt x="3526499" y="323720"/>
                  </a:lnTo>
                  <a:lnTo>
                    <a:pt x="3546280" y="365831"/>
                  </a:lnTo>
                  <a:lnTo>
                    <a:pt x="3562810" y="409651"/>
                  </a:lnTo>
                  <a:lnTo>
                    <a:pt x="3575934" y="455025"/>
                  </a:lnTo>
                  <a:lnTo>
                    <a:pt x="3585500" y="501799"/>
                  </a:lnTo>
                  <a:lnTo>
                    <a:pt x="3591352" y="549820"/>
                  </a:lnTo>
                  <a:lnTo>
                    <a:pt x="3593338" y="598932"/>
                  </a:lnTo>
                  <a:lnTo>
                    <a:pt x="3593338" y="4080598"/>
                  </a:lnTo>
                  <a:lnTo>
                    <a:pt x="3591352" y="4129720"/>
                  </a:lnTo>
                  <a:lnTo>
                    <a:pt x="3585500" y="4177749"/>
                  </a:lnTo>
                  <a:lnTo>
                    <a:pt x="3575934" y="4224529"/>
                  </a:lnTo>
                  <a:lnTo>
                    <a:pt x="3562810" y="4269907"/>
                  </a:lnTo>
                  <a:lnTo>
                    <a:pt x="3546280" y="4313729"/>
                  </a:lnTo>
                  <a:lnTo>
                    <a:pt x="3526499" y="4355841"/>
                  </a:lnTo>
                  <a:lnTo>
                    <a:pt x="3503622" y="4396088"/>
                  </a:lnTo>
                  <a:lnTo>
                    <a:pt x="3477802" y="4434317"/>
                  </a:lnTo>
                  <a:lnTo>
                    <a:pt x="3449193" y="4470373"/>
                  </a:lnTo>
                  <a:lnTo>
                    <a:pt x="3417951" y="4504102"/>
                  </a:lnTo>
                  <a:lnTo>
                    <a:pt x="3384227" y="4535351"/>
                  </a:lnTo>
                  <a:lnTo>
                    <a:pt x="3348178" y="4563964"/>
                  </a:lnTo>
                  <a:lnTo>
                    <a:pt x="3309956" y="4589788"/>
                  </a:lnTo>
                  <a:lnTo>
                    <a:pt x="3269717" y="4612669"/>
                  </a:lnTo>
                  <a:lnTo>
                    <a:pt x="3227613" y="4632453"/>
                  </a:lnTo>
                  <a:lnTo>
                    <a:pt x="3183800" y="4648985"/>
                  </a:lnTo>
                  <a:lnTo>
                    <a:pt x="3138431" y="4662112"/>
                  </a:lnTo>
                  <a:lnTo>
                    <a:pt x="3091661" y="4671679"/>
                  </a:lnTo>
                  <a:lnTo>
                    <a:pt x="3043643" y="4677532"/>
                  </a:lnTo>
                  <a:lnTo>
                    <a:pt x="2994532" y="4679518"/>
                  </a:lnTo>
                  <a:lnTo>
                    <a:pt x="598932" y="4679518"/>
                  </a:lnTo>
                  <a:lnTo>
                    <a:pt x="549802" y="4677532"/>
                  </a:lnTo>
                  <a:lnTo>
                    <a:pt x="501768" y="4671679"/>
                  </a:lnTo>
                  <a:lnTo>
                    <a:pt x="454984" y="4662112"/>
                  </a:lnTo>
                  <a:lnTo>
                    <a:pt x="409602" y="4648985"/>
                  </a:lnTo>
                  <a:lnTo>
                    <a:pt x="365777" y="4632453"/>
                  </a:lnTo>
                  <a:lnTo>
                    <a:pt x="323664" y="4612669"/>
                  </a:lnTo>
                  <a:lnTo>
                    <a:pt x="283416" y="4589788"/>
                  </a:lnTo>
                  <a:lnTo>
                    <a:pt x="245187" y="4563964"/>
                  </a:lnTo>
                  <a:lnTo>
                    <a:pt x="209131" y="4535351"/>
                  </a:lnTo>
                  <a:lnTo>
                    <a:pt x="175402" y="4504102"/>
                  </a:lnTo>
                  <a:lnTo>
                    <a:pt x="144155" y="4470373"/>
                  </a:lnTo>
                  <a:lnTo>
                    <a:pt x="115543" y="4434317"/>
                  </a:lnTo>
                  <a:lnTo>
                    <a:pt x="89720" y="4396088"/>
                  </a:lnTo>
                  <a:lnTo>
                    <a:pt x="66841" y="4355841"/>
                  </a:lnTo>
                  <a:lnTo>
                    <a:pt x="47059" y="4313729"/>
                  </a:lnTo>
                  <a:lnTo>
                    <a:pt x="30528" y="4269907"/>
                  </a:lnTo>
                  <a:lnTo>
                    <a:pt x="17403" y="4224529"/>
                  </a:lnTo>
                  <a:lnTo>
                    <a:pt x="7837" y="4177749"/>
                  </a:lnTo>
                  <a:lnTo>
                    <a:pt x="1985" y="4129720"/>
                  </a:lnTo>
                  <a:lnTo>
                    <a:pt x="0" y="4080598"/>
                  </a:lnTo>
                  <a:lnTo>
                    <a:pt x="0" y="598932"/>
                  </a:lnTo>
                  <a:close/>
                </a:path>
              </a:pathLst>
            </a:custGeom>
            <a:ln w="15875">
              <a:solidFill>
                <a:srgbClr val="781F0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" name="object 15"/>
          <p:cNvSpPr txBox="1"/>
          <p:nvPr/>
        </p:nvSpPr>
        <p:spPr>
          <a:xfrm>
            <a:off x="2117598" y="2459482"/>
            <a:ext cx="2984500" cy="29521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-635" algn="ctr">
              <a:lnSpc>
                <a:spcPct val="100000"/>
              </a:lnSpc>
              <a:spcBef>
                <a:spcPts val="100"/>
              </a:spcBef>
            </a:pPr>
            <a:r>
              <a:rPr sz="2400" b="1" spc="-245" dirty="0">
                <a:solidFill>
                  <a:srgbClr val="FFFFFF"/>
                </a:solidFill>
                <a:latin typeface="Verdana"/>
                <a:cs typeface="Verdana"/>
              </a:rPr>
              <a:t>Vou</a:t>
            </a:r>
            <a:r>
              <a:rPr sz="2400" b="1" spc="-195" dirty="0">
                <a:solidFill>
                  <a:srgbClr val="FFFFFF"/>
                </a:solidFill>
                <a:latin typeface="Verdana"/>
                <a:cs typeface="Verdana"/>
              </a:rPr>
              <a:t>s</a:t>
            </a:r>
            <a:r>
              <a:rPr sz="2400" b="1" spc="-16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2400" b="1" spc="-175" dirty="0">
                <a:solidFill>
                  <a:srgbClr val="FFFFFF"/>
                </a:solidFill>
                <a:latin typeface="Verdana"/>
                <a:cs typeface="Verdana"/>
              </a:rPr>
              <a:t>n’ave</a:t>
            </a:r>
            <a:r>
              <a:rPr sz="2400" b="1" spc="-170" dirty="0">
                <a:solidFill>
                  <a:srgbClr val="FFFFFF"/>
                </a:solidFill>
                <a:latin typeface="Verdana"/>
                <a:cs typeface="Verdana"/>
              </a:rPr>
              <a:t>z</a:t>
            </a:r>
            <a:r>
              <a:rPr sz="2400" b="1" spc="-14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2400" b="1" spc="-220" dirty="0">
                <a:solidFill>
                  <a:srgbClr val="FFFFFF"/>
                </a:solidFill>
                <a:latin typeface="Verdana"/>
                <a:cs typeface="Verdana"/>
              </a:rPr>
              <a:t>plus  </a:t>
            </a:r>
            <a:r>
              <a:rPr sz="2400" b="1" spc="-130" dirty="0">
                <a:solidFill>
                  <a:srgbClr val="FFFFFF"/>
                </a:solidFill>
                <a:latin typeface="Verdana"/>
                <a:cs typeface="Verdana"/>
              </a:rPr>
              <a:t>qu’</a:t>
            </a:r>
            <a:r>
              <a:rPr sz="2400" b="1" spc="-145" dirty="0">
                <a:solidFill>
                  <a:srgbClr val="FFFFFF"/>
                </a:solidFill>
                <a:latin typeface="Verdana"/>
                <a:cs typeface="Verdana"/>
              </a:rPr>
              <a:t>à</a:t>
            </a:r>
            <a:r>
              <a:rPr sz="2400" b="1" spc="-14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2400" b="1" spc="-240" dirty="0">
                <a:solidFill>
                  <a:srgbClr val="FFFFFF"/>
                </a:solidFill>
                <a:latin typeface="Verdana"/>
                <a:cs typeface="Verdana"/>
              </a:rPr>
              <a:t>confirme</a:t>
            </a:r>
            <a:r>
              <a:rPr sz="2400" b="1" spc="-190" dirty="0">
                <a:solidFill>
                  <a:srgbClr val="FFFFFF"/>
                </a:solidFill>
                <a:latin typeface="Verdana"/>
                <a:cs typeface="Verdana"/>
              </a:rPr>
              <a:t>r</a:t>
            </a:r>
            <a:r>
              <a:rPr sz="2400" b="1" spc="-16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2400" b="1" spc="-120" dirty="0">
                <a:solidFill>
                  <a:srgbClr val="FFFFFF"/>
                </a:solidFill>
                <a:latin typeface="Verdana"/>
                <a:cs typeface="Verdana"/>
              </a:rPr>
              <a:t>que  </a:t>
            </a:r>
            <a:r>
              <a:rPr sz="2400" b="1" spc="-254" dirty="0">
                <a:solidFill>
                  <a:srgbClr val="FFFFFF"/>
                </a:solidFill>
                <a:latin typeface="Verdana"/>
                <a:cs typeface="Verdana"/>
              </a:rPr>
              <a:t>vou</a:t>
            </a:r>
            <a:r>
              <a:rPr sz="2400" b="1" spc="-220" dirty="0">
                <a:solidFill>
                  <a:srgbClr val="FFFFFF"/>
                </a:solidFill>
                <a:latin typeface="Verdana"/>
                <a:cs typeface="Verdana"/>
              </a:rPr>
              <a:t>s</a:t>
            </a:r>
            <a:r>
              <a:rPr sz="2400" b="1" spc="-15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2400" b="1" spc="-220" dirty="0">
                <a:solidFill>
                  <a:srgbClr val="FFFFFF"/>
                </a:solidFill>
                <a:latin typeface="Verdana"/>
                <a:cs typeface="Verdana"/>
              </a:rPr>
              <a:t>ête</a:t>
            </a:r>
            <a:r>
              <a:rPr sz="2400" b="1" spc="-215" dirty="0">
                <a:solidFill>
                  <a:srgbClr val="FFFFFF"/>
                </a:solidFill>
                <a:latin typeface="Verdana"/>
                <a:cs typeface="Verdana"/>
              </a:rPr>
              <a:t>s</a:t>
            </a:r>
            <a:r>
              <a:rPr sz="2400" b="1" spc="-14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2400" b="1" spc="-165" dirty="0">
                <a:solidFill>
                  <a:srgbClr val="FFFFFF"/>
                </a:solidFill>
                <a:latin typeface="Verdana"/>
                <a:cs typeface="Verdana"/>
              </a:rPr>
              <a:t>bie</a:t>
            </a:r>
            <a:r>
              <a:rPr sz="2400" b="1" spc="-200" dirty="0">
                <a:solidFill>
                  <a:srgbClr val="FFFFFF"/>
                </a:solidFill>
                <a:latin typeface="Verdana"/>
                <a:cs typeface="Verdana"/>
              </a:rPr>
              <a:t>n</a:t>
            </a:r>
            <a:r>
              <a:rPr sz="2400" b="1" spc="-15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2400" b="1" spc="-210" dirty="0">
                <a:solidFill>
                  <a:srgbClr val="FFFFFF"/>
                </a:solidFill>
                <a:latin typeface="Verdana"/>
                <a:cs typeface="Verdana"/>
              </a:rPr>
              <a:t>vous  </a:t>
            </a:r>
            <a:r>
              <a:rPr sz="2400" b="1" spc="-265" dirty="0">
                <a:solidFill>
                  <a:srgbClr val="FFFFFF"/>
                </a:solidFill>
                <a:latin typeface="Verdana"/>
                <a:cs typeface="Verdana"/>
              </a:rPr>
              <a:t>e</a:t>
            </a:r>
            <a:r>
              <a:rPr sz="2400" b="1" spc="-180" dirty="0">
                <a:solidFill>
                  <a:srgbClr val="FFFFFF"/>
                </a:solidFill>
                <a:latin typeface="Verdana"/>
                <a:cs typeface="Verdana"/>
              </a:rPr>
              <a:t>t</a:t>
            </a:r>
            <a:r>
              <a:rPr sz="2400" b="1" spc="-14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2400" b="1" spc="-150" dirty="0">
                <a:solidFill>
                  <a:srgbClr val="FFFFFF"/>
                </a:solidFill>
                <a:latin typeface="Verdana"/>
                <a:cs typeface="Verdana"/>
              </a:rPr>
              <a:t>qu</a:t>
            </a:r>
            <a:r>
              <a:rPr sz="2400" b="1" spc="-135" dirty="0">
                <a:solidFill>
                  <a:srgbClr val="FFFFFF"/>
                </a:solidFill>
                <a:latin typeface="Verdana"/>
                <a:cs typeface="Verdana"/>
              </a:rPr>
              <a:t>e</a:t>
            </a:r>
            <a:r>
              <a:rPr sz="2400" b="1" spc="-15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2400" b="1" spc="-254" dirty="0">
                <a:solidFill>
                  <a:srgbClr val="FFFFFF"/>
                </a:solidFill>
                <a:latin typeface="Verdana"/>
                <a:cs typeface="Verdana"/>
              </a:rPr>
              <a:t>vou</a:t>
            </a:r>
            <a:r>
              <a:rPr sz="2400" b="1" spc="-220" dirty="0">
                <a:solidFill>
                  <a:srgbClr val="FFFFFF"/>
                </a:solidFill>
                <a:latin typeface="Verdana"/>
                <a:cs typeface="Verdana"/>
              </a:rPr>
              <a:t>s</a:t>
            </a:r>
            <a:r>
              <a:rPr sz="2400" b="1" spc="-15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2400" b="1" spc="-190" dirty="0">
                <a:solidFill>
                  <a:srgbClr val="FFFFFF"/>
                </a:solidFill>
                <a:latin typeface="Verdana"/>
                <a:cs typeface="Verdana"/>
              </a:rPr>
              <a:t>êtes  </a:t>
            </a:r>
            <a:r>
              <a:rPr sz="2400" b="1" spc="-165" dirty="0">
                <a:solidFill>
                  <a:srgbClr val="FFFFFF"/>
                </a:solidFill>
                <a:latin typeface="Verdana"/>
                <a:cs typeface="Verdana"/>
              </a:rPr>
              <a:t>bie</a:t>
            </a:r>
            <a:r>
              <a:rPr sz="2400" b="1" spc="-200" dirty="0">
                <a:solidFill>
                  <a:srgbClr val="FFFFFF"/>
                </a:solidFill>
                <a:latin typeface="Verdana"/>
                <a:cs typeface="Verdana"/>
              </a:rPr>
              <a:t>n</a:t>
            </a:r>
            <a:r>
              <a:rPr sz="2400" b="1" spc="-15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2400" b="1" spc="-155" dirty="0">
                <a:solidFill>
                  <a:srgbClr val="FFFFFF"/>
                </a:solidFill>
                <a:latin typeface="Verdana"/>
                <a:cs typeface="Verdana"/>
              </a:rPr>
              <a:t>le</a:t>
            </a:r>
            <a:r>
              <a:rPr sz="2400" b="1" spc="-14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2400" b="1" spc="-220" dirty="0">
                <a:solidFill>
                  <a:srgbClr val="FFFFFF"/>
                </a:solidFill>
                <a:latin typeface="Verdana"/>
                <a:cs typeface="Verdana"/>
              </a:rPr>
              <a:t>représentant  </a:t>
            </a:r>
            <a:r>
              <a:rPr sz="2400" b="1" spc="-135" dirty="0">
                <a:solidFill>
                  <a:srgbClr val="FFFFFF"/>
                </a:solidFill>
                <a:latin typeface="Verdana"/>
                <a:cs typeface="Verdana"/>
              </a:rPr>
              <a:t>légal</a:t>
            </a:r>
            <a:r>
              <a:rPr sz="2400" b="1" spc="-15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2400" b="1" spc="-165" dirty="0">
                <a:solidFill>
                  <a:srgbClr val="FFFFFF"/>
                </a:solidFill>
                <a:latin typeface="Verdana"/>
                <a:cs typeface="Verdana"/>
              </a:rPr>
              <a:t>e</a:t>
            </a:r>
            <a:r>
              <a:rPr sz="2400" b="1" spc="-170" dirty="0">
                <a:solidFill>
                  <a:srgbClr val="FFFFFF"/>
                </a:solidFill>
                <a:latin typeface="Verdana"/>
                <a:cs typeface="Verdana"/>
              </a:rPr>
              <a:t>n</a:t>
            </a:r>
            <a:r>
              <a:rPr sz="2400" b="1" spc="-15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2400" b="1" spc="-254" dirty="0">
                <a:solidFill>
                  <a:srgbClr val="FFFFFF"/>
                </a:solidFill>
                <a:latin typeface="Verdana"/>
                <a:cs typeface="Verdana"/>
              </a:rPr>
              <a:t>rentrant  </a:t>
            </a:r>
            <a:r>
              <a:rPr sz="2400" b="1" spc="-275" dirty="0">
                <a:solidFill>
                  <a:srgbClr val="FFFFFF"/>
                </a:solidFill>
                <a:latin typeface="Verdana"/>
                <a:cs typeface="Verdana"/>
              </a:rPr>
              <a:t>leurs</a:t>
            </a:r>
            <a:r>
              <a:rPr sz="2400" b="1" spc="-16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2400" b="1" spc="-190" dirty="0">
                <a:solidFill>
                  <a:srgbClr val="FFFFFF"/>
                </a:solidFill>
                <a:latin typeface="Verdana"/>
                <a:cs typeface="Verdana"/>
              </a:rPr>
              <a:t>date</a:t>
            </a:r>
            <a:r>
              <a:rPr sz="2400" b="1" spc="-180" dirty="0">
                <a:solidFill>
                  <a:srgbClr val="FFFFFF"/>
                </a:solidFill>
                <a:latin typeface="Verdana"/>
                <a:cs typeface="Verdana"/>
              </a:rPr>
              <a:t>s</a:t>
            </a:r>
            <a:r>
              <a:rPr sz="2400" b="1" spc="-14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2400" b="1" spc="-65" dirty="0">
                <a:solidFill>
                  <a:srgbClr val="FFFFFF"/>
                </a:solidFill>
                <a:latin typeface="Verdana"/>
                <a:cs typeface="Verdana"/>
              </a:rPr>
              <a:t>de  </a:t>
            </a:r>
            <a:r>
              <a:rPr sz="2400" b="1" spc="-175" dirty="0">
                <a:solidFill>
                  <a:srgbClr val="FFFFFF"/>
                </a:solidFill>
                <a:latin typeface="Verdana"/>
                <a:cs typeface="Verdana"/>
              </a:rPr>
              <a:t>naissance</a:t>
            </a:r>
            <a:endParaRPr sz="2400">
              <a:latin typeface="Verdana"/>
              <a:cs typeface="Verdana"/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7804531" y="4038600"/>
            <a:ext cx="3396869" cy="36933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dirty="0"/>
              <a:t>Collège Pierre LABITRIE</a:t>
            </a:r>
          </a:p>
        </p:txBody>
      </p:sp>
      <p:sp>
        <p:nvSpPr>
          <p:cNvPr id="18" name="Rectangle 17"/>
          <p:cNvSpPr/>
          <p:nvPr/>
        </p:nvSpPr>
        <p:spPr>
          <a:xfrm>
            <a:off x="9144000" y="3358196"/>
            <a:ext cx="1828800" cy="2355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01/12/2024</a:t>
            </a:r>
          </a:p>
        </p:txBody>
      </p:sp>
      <p:sp>
        <p:nvSpPr>
          <p:cNvPr id="19" name="Rectangle 18"/>
          <p:cNvSpPr/>
          <p:nvPr/>
        </p:nvSpPr>
        <p:spPr>
          <a:xfrm>
            <a:off x="7804531" y="1524000"/>
            <a:ext cx="2939669" cy="381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Collège P. LABITRIE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714375"/>
            <a:ext cx="1591945" cy="507365"/>
          </a:xfrm>
          <a:custGeom>
            <a:avLst/>
            <a:gdLst/>
            <a:ahLst/>
            <a:cxnLst/>
            <a:rect l="l" t="t" r="r" b="b"/>
            <a:pathLst>
              <a:path w="1591945" h="507365">
                <a:moveTo>
                  <a:pt x="105" y="0"/>
                </a:moveTo>
                <a:lnTo>
                  <a:pt x="0" y="503820"/>
                </a:lnTo>
                <a:lnTo>
                  <a:pt x="1245438" y="507238"/>
                </a:lnTo>
                <a:lnTo>
                  <a:pt x="1345692" y="507238"/>
                </a:lnTo>
                <a:lnTo>
                  <a:pt x="1350391" y="502538"/>
                </a:lnTo>
                <a:lnTo>
                  <a:pt x="1351915" y="500888"/>
                </a:lnTo>
                <a:lnTo>
                  <a:pt x="1353820" y="499363"/>
                </a:lnTo>
                <a:lnTo>
                  <a:pt x="1355344" y="497713"/>
                </a:lnTo>
                <a:lnTo>
                  <a:pt x="1584325" y="268859"/>
                </a:lnTo>
                <a:lnTo>
                  <a:pt x="1589611" y="261695"/>
                </a:lnTo>
                <a:lnTo>
                  <a:pt x="1591373" y="254508"/>
                </a:lnTo>
                <a:lnTo>
                  <a:pt x="1589611" y="247320"/>
                </a:lnTo>
                <a:lnTo>
                  <a:pt x="1584325" y="240157"/>
                </a:lnTo>
                <a:lnTo>
                  <a:pt x="1355344" y="11302"/>
                </a:lnTo>
                <a:lnTo>
                  <a:pt x="1350391" y="11302"/>
                </a:lnTo>
                <a:lnTo>
                  <a:pt x="1350391" y="6476"/>
                </a:lnTo>
                <a:lnTo>
                  <a:pt x="1345692" y="6476"/>
                </a:lnTo>
                <a:lnTo>
                  <a:pt x="1340993" y="1777"/>
                </a:lnTo>
                <a:lnTo>
                  <a:pt x="1245438" y="1777"/>
                </a:lnTo>
                <a:lnTo>
                  <a:pt x="105" y="0"/>
                </a:lnTo>
                <a:close/>
              </a:path>
            </a:pathLst>
          </a:custGeom>
          <a:solidFill>
            <a:srgbClr val="A42F0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903602" y="648081"/>
            <a:ext cx="9789795" cy="44183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" algn="ctr">
              <a:lnSpc>
                <a:spcPct val="100000"/>
              </a:lnSpc>
              <a:spcBef>
                <a:spcPts val="105"/>
              </a:spcBef>
            </a:pPr>
            <a:r>
              <a:rPr sz="3200" spc="-220" dirty="0">
                <a:solidFill>
                  <a:srgbClr val="252525"/>
                </a:solidFill>
                <a:latin typeface="Verdana"/>
                <a:cs typeface="Verdana"/>
              </a:rPr>
              <a:t>ETAP</a:t>
            </a:r>
            <a:r>
              <a:rPr sz="3200" spc="-215" dirty="0">
                <a:solidFill>
                  <a:srgbClr val="252525"/>
                </a:solidFill>
                <a:latin typeface="Verdana"/>
                <a:cs typeface="Verdana"/>
              </a:rPr>
              <a:t>E</a:t>
            </a:r>
            <a:r>
              <a:rPr sz="3200" spc="-260" dirty="0">
                <a:solidFill>
                  <a:srgbClr val="252525"/>
                </a:solidFill>
                <a:latin typeface="Verdana"/>
                <a:cs typeface="Verdana"/>
              </a:rPr>
              <a:t> 5</a:t>
            </a:r>
            <a:r>
              <a:rPr sz="3200" spc="-240" dirty="0">
                <a:solidFill>
                  <a:srgbClr val="252525"/>
                </a:solidFill>
                <a:latin typeface="Verdana"/>
                <a:cs typeface="Verdana"/>
              </a:rPr>
              <a:t> </a:t>
            </a:r>
            <a:r>
              <a:rPr sz="3200" spc="-570" dirty="0">
                <a:solidFill>
                  <a:srgbClr val="252525"/>
                </a:solidFill>
                <a:latin typeface="Verdana"/>
                <a:cs typeface="Verdana"/>
              </a:rPr>
              <a:t>:</a:t>
            </a:r>
            <a:endParaRPr sz="32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3150">
              <a:latin typeface="Verdana"/>
              <a:cs typeface="Verdana"/>
            </a:endParaRPr>
          </a:p>
          <a:p>
            <a:pPr marL="12700" marR="5080" algn="ctr">
              <a:lnSpc>
                <a:spcPct val="100000"/>
              </a:lnSpc>
            </a:pPr>
            <a:r>
              <a:rPr sz="3200" b="1" spc="-575" dirty="0">
                <a:solidFill>
                  <a:srgbClr val="252525"/>
                </a:solidFill>
                <a:latin typeface="Verdana"/>
                <a:cs typeface="Verdana"/>
              </a:rPr>
              <a:t>Su</a:t>
            </a:r>
            <a:r>
              <a:rPr sz="3200" b="1" spc="-400" dirty="0">
                <a:solidFill>
                  <a:srgbClr val="252525"/>
                </a:solidFill>
                <a:latin typeface="Verdana"/>
                <a:cs typeface="Verdana"/>
              </a:rPr>
              <a:t>r</a:t>
            </a:r>
            <a:r>
              <a:rPr sz="3200" b="1" spc="-200" dirty="0">
                <a:solidFill>
                  <a:srgbClr val="252525"/>
                </a:solidFill>
                <a:latin typeface="Verdana"/>
                <a:cs typeface="Verdana"/>
              </a:rPr>
              <a:t> </a:t>
            </a:r>
            <a:r>
              <a:rPr sz="3200" b="1" spc="-195" dirty="0">
                <a:solidFill>
                  <a:srgbClr val="252525"/>
                </a:solidFill>
                <a:latin typeface="Verdana"/>
                <a:cs typeface="Verdana"/>
              </a:rPr>
              <a:t>l’écran </a:t>
            </a:r>
            <a:r>
              <a:rPr sz="3200" b="1" spc="-505" dirty="0">
                <a:solidFill>
                  <a:srgbClr val="252525"/>
                </a:solidFill>
                <a:latin typeface="Verdana"/>
                <a:cs typeface="Verdana"/>
              </a:rPr>
              <a:t>s</a:t>
            </a:r>
            <a:r>
              <a:rPr sz="3200" b="1" spc="-325" dirty="0">
                <a:solidFill>
                  <a:srgbClr val="252525"/>
                </a:solidFill>
                <a:latin typeface="Verdana"/>
                <a:cs typeface="Verdana"/>
              </a:rPr>
              <a:t>uivant</a:t>
            </a:r>
            <a:r>
              <a:rPr sz="3200" b="1" spc="-195" dirty="0">
                <a:solidFill>
                  <a:srgbClr val="252525"/>
                </a:solidFill>
                <a:latin typeface="Verdana"/>
                <a:cs typeface="Verdana"/>
              </a:rPr>
              <a:t>,</a:t>
            </a:r>
            <a:r>
              <a:rPr sz="3200" b="1" spc="-190" dirty="0">
                <a:solidFill>
                  <a:srgbClr val="252525"/>
                </a:solidFill>
                <a:latin typeface="Verdana"/>
                <a:cs typeface="Verdana"/>
              </a:rPr>
              <a:t> </a:t>
            </a:r>
            <a:r>
              <a:rPr sz="3200" b="1" spc="-254" dirty="0">
                <a:solidFill>
                  <a:srgbClr val="252525"/>
                </a:solidFill>
                <a:latin typeface="Verdana"/>
                <a:cs typeface="Verdana"/>
              </a:rPr>
              <a:t>o</a:t>
            </a:r>
            <a:r>
              <a:rPr sz="3200" b="1" spc="-260" dirty="0">
                <a:solidFill>
                  <a:srgbClr val="252525"/>
                </a:solidFill>
                <a:latin typeface="Verdana"/>
                <a:cs typeface="Verdana"/>
              </a:rPr>
              <a:t>n</a:t>
            </a:r>
            <a:r>
              <a:rPr sz="3200" b="1" spc="-200" dirty="0">
                <a:solidFill>
                  <a:srgbClr val="252525"/>
                </a:solidFill>
                <a:latin typeface="Verdana"/>
                <a:cs typeface="Verdana"/>
              </a:rPr>
              <a:t> </a:t>
            </a:r>
            <a:r>
              <a:rPr sz="3200" b="1" spc="-340" dirty="0">
                <a:solidFill>
                  <a:srgbClr val="252525"/>
                </a:solidFill>
                <a:latin typeface="Verdana"/>
                <a:cs typeface="Verdana"/>
              </a:rPr>
              <a:t>vou</a:t>
            </a:r>
            <a:r>
              <a:rPr sz="3200" b="1" spc="-290" dirty="0">
                <a:solidFill>
                  <a:srgbClr val="252525"/>
                </a:solidFill>
                <a:latin typeface="Verdana"/>
                <a:cs typeface="Verdana"/>
              </a:rPr>
              <a:t>s</a:t>
            </a:r>
            <a:r>
              <a:rPr sz="3200" b="1" spc="-200" dirty="0">
                <a:solidFill>
                  <a:srgbClr val="252525"/>
                </a:solidFill>
                <a:latin typeface="Verdana"/>
                <a:cs typeface="Verdana"/>
              </a:rPr>
              <a:t> demander</a:t>
            </a:r>
            <a:r>
              <a:rPr sz="3200" b="1" spc="-185" dirty="0">
                <a:solidFill>
                  <a:srgbClr val="252525"/>
                </a:solidFill>
                <a:latin typeface="Verdana"/>
                <a:cs typeface="Verdana"/>
              </a:rPr>
              <a:t>a</a:t>
            </a:r>
            <a:r>
              <a:rPr sz="3200" b="1" spc="-200" dirty="0">
                <a:solidFill>
                  <a:srgbClr val="252525"/>
                </a:solidFill>
                <a:latin typeface="Verdana"/>
                <a:cs typeface="Verdana"/>
              </a:rPr>
              <a:t> </a:t>
            </a:r>
            <a:r>
              <a:rPr sz="3200" b="1" spc="-110" dirty="0">
                <a:solidFill>
                  <a:srgbClr val="252525"/>
                </a:solidFill>
                <a:latin typeface="Verdana"/>
                <a:cs typeface="Verdana"/>
              </a:rPr>
              <a:t>d</a:t>
            </a:r>
            <a:r>
              <a:rPr sz="3200" b="1" spc="-100" dirty="0">
                <a:solidFill>
                  <a:srgbClr val="252525"/>
                </a:solidFill>
                <a:latin typeface="Verdana"/>
                <a:cs typeface="Verdana"/>
              </a:rPr>
              <a:t>e</a:t>
            </a:r>
            <a:r>
              <a:rPr sz="3200" b="1" spc="-200" dirty="0">
                <a:solidFill>
                  <a:srgbClr val="252525"/>
                </a:solidFill>
                <a:latin typeface="Verdana"/>
                <a:cs typeface="Verdana"/>
              </a:rPr>
              <a:t> </a:t>
            </a:r>
            <a:r>
              <a:rPr sz="3200" b="1" spc="-300" dirty="0">
                <a:solidFill>
                  <a:srgbClr val="252525"/>
                </a:solidFill>
                <a:latin typeface="Verdana"/>
                <a:cs typeface="Verdana"/>
              </a:rPr>
              <a:t>définir  </a:t>
            </a:r>
            <a:r>
              <a:rPr sz="3200" b="1" spc="-365" dirty="0">
                <a:solidFill>
                  <a:srgbClr val="252525"/>
                </a:solidFill>
                <a:latin typeface="Verdana"/>
                <a:cs typeface="Verdana"/>
              </a:rPr>
              <a:t>u</a:t>
            </a:r>
            <a:r>
              <a:rPr sz="3200" b="1" spc="-360" dirty="0">
                <a:solidFill>
                  <a:srgbClr val="252525"/>
                </a:solidFill>
                <a:latin typeface="Verdana"/>
                <a:cs typeface="Verdana"/>
              </a:rPr>
              <a:t>n</a:t>
            </a:r>
            <a:r>
              <a:rPr sz="3200" b="1" spc="-200" dirty="0">
                <a:solidFill>
                  <a:srgbClr val="252525"/>
                </a:solidFill>
                <a:latin typeface="Verdana"/>
                <a:cs typeface="Verdana"/>
              </a:rPr>
              <a:t> </a:t>
            </a:r>
            <a:r>
              <a:rPr sz="3200" b="1" spc="-340" dirty="0">
                <a:solidFill>
                  <a:srgbClr val="252525"/>
                </a:solidFill>
                <a:latin typeface="Verdana"/>
                <a:cs typeface="Verdana"/>
              </a:rPr>
              <a:t>mot</a:t>
            </a:r>
            <a:r>
              <a:rPr sz="3200" b="1" spc="-200" dirty="0">
                <a:solidFill>
                  <a:srgbClr val="252525"/>
                </a:solidFill>
                <a:latin typeface="Verdana"/>
                <a:cs typeface="Verdana"/>
              </a:rPr>
              <a:t> </a:t>
            </a:r>
            <a:r>
              <a:rPr sz="3200" b="1" spc="-105" dirty="0">
                <a:solidFill>
                  <a:srgbClr val="252525"/>
                </a:solidFill>
                <a:latin typeface="Verdana"/>
                <a:cs typeface="Verdana"/>
              </a:rPr>
              <a:t>d</a:t>
            </a:r>
            <a:r>
              <a:rPr sz="3200" b="1" spc="-95" dirty="0">
                <a:solidFill>
                  <a:srgbClr val="252525"/>
                </a:solidFill>
                <a:latin typeface="Verdana"/>
                <a:cs typeface="Verdana"/>
              </a:rPr>
              <a:t>e</a:t>
            </a:r>
            <a:r>
              <a:rPr sz="3200" b="1" spc="-200" dirty="0">
                <a:solidFill>
                  <a:srgbClr val="252525"/>
                </a:solidFill>
                <a:latin typeface="Verdana"/>
                <a:cs typeface="Verdana"/>
              </a:rPr>
              <a:t> </a:t>
            </a:r>
            <a:r>
              <a:rPr sz="3200" b="1" spc="-225" dirty="0">
                <a:solidFill>
                  <a:srgbClr val="252525"/>
                </a:solidFill>
                <a:latin typeface="Verdana"/>
                <a:cs typeface="Verdana"/>
              </a:rPr>
              <a:t>pa</a:t>
            </a:r>
            <a:r>
              <a:rPr sz="3200" b="1" spc="-210" dirty="0">
                <a:solidFill>
                  <a:srgbClr val="252525"/>
                </a:solidFill>
                <a:latin typeface="Verdana"/>
                <a:cs typeface="Verdana"/>
              </a:rPr>
              <a:t>s</a:t>
            </a:r>
            <a:r>
              <a:rPr sz="3200" b="1" spc="-240" dirty="0">
                <a:solidFill>
                  <a:srgbClr val="252525"/>
                </a:solidFill>
                <a:latin typeface="Verdana"/>
                <a:cs typeface="Verdana"/>
              </a:rPr>
              <a:t>se…</a:t>
            </a:r>
            <a:endParaRPr sz="32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3150">
              <a:latin typeface="Verdana"/>
              <a:cs typeface="Verdana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</a:pPr>
            <a:r>
              <a:rPr sz="3200" b="1" spc="-250" dirty="0">
                <a:solidFill>
                  <a:srgbClr val="252525"/>
                </a:solidFill>
                <a:latin typeface="Verdana"/>
                <a:cs typeface="Verdana"/>
              </a:rPr>
              <a:t>…n’oubliez</a:t>
            </a:r>
            <a:r>
              <a:rPr sz="3200" b="1" spc="-210" dirty="0">
                <a:solidFill>
                  <a:srgbClr val="252525"/>
                </a:solidFill>
                <a:latin typeface="Verdana"/>
                <a:cs typeface="Verdana"/>
              </a:rPr>
              <a:t> </a:t>
            </a:r>
            <a:r>
              <a:rPr sz="3200" b="1" spc="-215" dirty="0">
                <a:solidFill>
                  <a:srgbClr val="252525"/>
                </a:solidFill>
                <a:latin typeface="Verdana"/>
                <a:cs typeface="Verdana"/>
              </a:rPr>
              <a:t>pas</a:t>
            </a:r>
            <a:r>
              <a:rPr sz="3200" b="1" spc="-190" dirty="0">
                <a:solidFill>
                  <a:srgbClr val="252525"/>
                </a:solidFill>
                <a:latin typeface="Verdana"/>
                <a:cs typeface="Verdana"/>
              </a:rPr>
              <a:t> </a:t>
            </a:r>
            <a:r>
              <a:rPr sz="3200" b="1" spc="-105" dirty="0">
                <a:solidFill>
                  <a:srgbClr val="252525"/>
                </a:solidFill>
                <a:latin typeface="Verdana"/>
                <a:cs typeface="Verdana"/>
              </a:rPr>
              <a:t>de</a:t>
            </a:r>
            <a:r>
              <a:rPr sz="3200" b="1" spc="-200" dirty="0">
                <a:solidFill>
                  <a:srgbClr val="252525"/>
                </a:solidFill>
                <a:latin typeface="Verdana"/>
                <a:cs typeface="Verdana"/>
              </a:rPr>
              <a:t> le</a:t>
            </a:r>
            <a:r>
              <a:rPr sz="3200" b="1" spc="-190" dirty="0">
                <a:solidFill>
                  <a:srgbClr val="252525"/>
                </a:solidFill>
                <a:latin typeface="Verdana"/>
                <a:cs typeface="Verdana"/>
              </a:rPr>
              <a:t> </a:t>
            </a:r>
            <a:r>
              <a:rPr sz="3200" b="1" spc="-335" dirty="0">
                <a:solidFill>
                  <a:srgbClr val="252525"/>
                </a:solidFill>
                <a:latin typeface="Verdana"/>
                <a:cs typeface="Verdana"/>
              </a:rPr>
              <a:t>noter</a:t>
            </a:r>
            <a:r>
              <a:rPr sz="3200" b="1" spc="-200" dirty="0">
                <a:solidFill>
                  <a:srgbClr val="252525"/>
                </a:solidFill>
                <a:latin typeface="Verdana"/>
                <a:cs typeface="Verdana"/>
              </a:rPr>
              <a:t> </a:t>
            </a:r>
            <a:r>
              <a:rPr sz="3200" b="1" spc="-310" dirty="0">
                <a:solidFill>
                  <a:srgbClr val="252525"/>
                </a:solidFill>
                <a:latin typeface="Verdana"/>
                <a:cs typeface="Verdana"/>
              </a:rPr>
              <a:t>ainsi</a:t>
            </a:r>
            <a:r>
              <a:rPr sz="3200" b="1" spc="-190" dirty="0">
                <a:solidFill>
                  <a:srgbClr val="252525"/>
                </a:solidFill>
                <a:latin typeface="Verdana"/>
                <a:cs typeface="Verdana"/>
              </a:rPr>
              <a:t> que </a:t>
            </a:r>
            <a:r>
              <a:rPr sz="3200" b="1" spc="-300" dirty="0">
                <a:solidFill>
                  <a:srgbClr val="252525"/>
                </a:solidFill>
                <a:latin typeface="Verdana"/>
                <a:cs typeface="Verdana"/>
              </a:rPr>
              <a:t>l’identifiant</a:t>
            </a:r>
            <a:r>
              <a:rPr sz="3200" b="1" spc="-210" dirty="0">
                <a:solidFill>
                  <a:srgbClr val="252525"/>
                </a:solidFill>
                <a:latin typeface="Verdana"/>
                <a:cs typeface="Verdana"/>
              </a:rPr>
              <a:t> </a:t>
            </a:r>
            <a:r>
              <a:rPr sz="3200" b="1" spc="-395" dirty="0">
                <a:solidFill>
                  <a:srgbClr val="252525"/>
                </a:solidFill>
                <a:latin typeface="Verdana"/>
                <a:cs typeface="Verdana"/>
              </a:rPr>
              <a:t>!</a:t>
            </a:r>
            <a:endParaRPr sz="32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3150">
              <a:latin typeface="Verdana"/>
              <a:cs typeface="Verdana"/>
            </a:endParaRPr>
          </a:p>
          <a:p>
            <a:pPr marL="86995" marR="78105" algn="ctr">
              <a:lnSpc>
                <a:spcPct val="100000"/>
              </a:lnSpc>
            </a:pPr>
            <a:r>
              <a:rPr sz="3200" b="1" u="heavy" spc="-590" dirty="0">
                <a:solidFill>
                  <a:srgbClr val="252525"/>
                </a:solidFill>
                <a:uFill>
                  <a:solidFill>
                    <a:srgbClr val="252525"/>
                  </a:solidFill>
                </a:uFill>
                <a:latin typeface="Verdana"/>
                <a:cs typeface="Verdana"/>
              </a:rPr>
              <a:t>Il</a:t>
            </a:r>
            <a:r>
              <a:rPr sz="3200" b="1" u="heavy" spc="-490" dirty="0">
                <a:solidFill>
                  <a:srgbClr val="252525"/>
                </a:solidFill>
                <a:uFill>
                  <a:solidFill>
                    <a:srgbClr val="252525"/>
                  </a:solidFill>
                </a:uFill>
                <a:latin typeface="Verdana"/>
                <a:cs typeface="Verdana"/>
              </a:rPr>
              <a:t>s</a:t>
            </a:r>
            <a:r>
              <a:rPr sz="3200" b="1" u="heavy" spc="-200" dirty="0">
                <a:solidFill>
                  <a:srgbClr val="252525"/>
                </a:solidFill>
                <a:uFill>
                  <a:solidFill>
                    <a:srgbClr val="252525"/>
                  </a:solidFill>
                </a:uFill>
                <a:latin typeface="Verdana"/>
                <a:cs typeface="Verdana"/>
              </a:rPr>
              <a:t> </a:t>
            </a:r>
            <a:r>
              <a:rPr sz="3200" b="1" u="heavy" spc="-375" dirty="0">
                <a:solidFill>
                  <a:srgbClr val="252525"/>
                </a:solidFill>
                <a:uFill>
                  <a:solidFill>
                    <a:srgbClr val="252525"/>
                  </a:solidFill>
                </a:uFill>
                <a:latin typeface="Verdana"/>
                <a:cs typeface="Verdana"/>
              </a:rPr>
              <a:t>re</a:t>
            </a:r>
            <a:r>
              <a:rPr sz="3200" b="1" u="heavy" spc="-395" dirty="0">
                <a:solidFill>
                  <a:srgbClr val="252525"/>
                </a:solidFill>
                <a:uFill>
                  <a:solidFill>
                    <a:srgbClr val="252525"/>
                  </a:solidFill>
                </a:uFill>
                <a:latin typeface="Verdana"/>
                <a:cs typeface="Verdana"/>
              </a:rPr>
              <a:t>s</a:t>
            </a:r>
            <a:r>
              <a:rPr sz="3200" b="1" u="heavy" spc="-330" dirty="0">
                <a:solidFill>
                  <a:srgbClr val="252525"/>
                </a:solidFill>
                <a:uFill>
                  <a:solidFill>
                    <a:srgbClr val="252525"/>
                  </a:solidFill>
                </a:uFill>
                <a:latin typeface="Verdana"/>
                <a:cs typeface="Verdana"/>
              </a:rPr>
              <a:t>teron</a:t>
            </a:r>
            <a:r>
              <a:rPr sz="3200" b="1" u="heavy" spc="-500" dirty="0">
                <a:solidFill>
                  <a:srgbClr val="252525"/>
                </a:solidFill>
                <a:uFill>
                  <a:solidFill>
                    <a:srgbClr val="252525"/>
                  </a:solidFill>
                </a:uFill>
                <a:latin typeface="Verdana"/>
                <a:cs typeface="Verdana"/>
              </a:rPr>
              <a:t>t</a:t>
            </a:r>
            <a:r>
              <a:rPr sz="3200" b="1" u="heavy" spc="-180" dirty="0">
                <a:solidFill>
                  <a:srgbClr val="252525"/>
                </a:solidFill>
                <a:uFill>
                  <a:solidFill>
                    <a:srgbClr val="252525"/>
                  </a:solidFill>
                </a:uFill>
                <a:latin typeface="Verdana"/>
                <a:cs typeface="Verdana"/>
              </a:rPr>
              <a:t> </a:t>
            </a:r>
            <a:r>
              <a:rPr sz="3200" b="1" u="heavy" spc="-265" dirty="0">
                <a:solidFill>
                  <a:srgbClr val="252525"/>
                </a:solidFill>
                <a:uFill>
                  <a:solidFill>
                    <a:srgbClr val="252525"/>
                  </a:solidFill>
                </a:uFill>
                <a:latin typeface="Verdana"/>
                <a:cs typeface="Verdana"/>
              </a:rPr>
              <a:t>identiq</a:t>
            </a:r>
            <a:r>
              <a:rPr sz="3200" b="1" u="heavy" spc="-355" dirty="0">
                <a:solidFill>
                  <a:srgbClr val="252525"/>
                </a:solidFill>
                <a:uFill>
                  <a:solidFill>
                    <a:srgbClr val="252525"/>
                  </a:solidFill>
                </a:uFill>
                <a:latin typeface="Verdana"/>
                <a:cs typeface="Verdana"/>
              </a:rPr>
              <a:t>u</a:t>
            </a:r>
            <a:r>
              <a:rPr sz="3200" b="1" u="heavy" spc="-80" dirty="0">
                <a:solidFill>
                  <a:srgbClr val="252525"/>
                </a:solidFill>
                <a:uFill>
                  <a:solidFill>
                    <a:srgbClr val="252525"/>
                  </a:solidFill>
                </a:uFill>
                <a:latin typeface="Verdana"/>
                <a:cs typeface="Verdana"/>
              </a:rPr>
              <a:t>e</a:t>
            </a:r>
            <a:r>
              <a:rPr sz="3200" b="1" u="heavy" spc="-490" dirty="0">
                <a:solidFill>
                  <a:srgbClr val="252525"/>
                </a:solidFill>
                <a:uFill>
                  <a:solidFill>
                    <a:srgbClr val="252525"/>
                  </a:solidFill>
                </a:uFill>
                <a:latin typeface="Verdana"/>
                <a:cs typeface="Verdana"/>
              </a:rPr>
              <a:t>s</a:t>
            </a:r>
            <a:r>
              <a:rPr sz="3200" b="1" u="heavy" spc="-195" dirty="0">
                <a:solidFill>
                  <a:srgbClr val="252525"/>
                </a:solidFill>
                <a:uFill>
                  <a:solidFill>
                    <a:srgbClr val="252525"/>
                  </a:solidFill>
                </a:uFill>
                <a:latin typeface="Verdana"/>
                <a:cs typeface="Verdana"/>
              </a:rPr>
              <a:t> </a:t>
            </a:r>
            <a:r>
              <a:rPr sz="3200" b="1" u="heavy" spc="-215" dirty="0">
                <a:solidFill>
                  <a:srgbClr val="252525"/>
                </a:solidFill>
                <a:uFill>
                  <a:solidFill>
                    <a:srgbClr val="252525"/>
                  </a:solidFill>
                </a:uFill>
                <a:latin typeface="Verdana"/>
                <a:cs typeface="Verdana"/>
              </a:rPr>
              <a:t>pou</a:t>
            </a:r>
            <a:r>
              <a:rPr sz="3200" b="1" u="heavy" spc="-570" dirty="0">
                <a:solidFill>
                  <a:srgbClr val="252525"/>
                </a:solidFill>
                <a:uFill>
                  <a:solidFill>
                    <a:srgbClr val="252525"/>
                  </a:solidFill>
                </a:uFill>
                <a:latin typeface="Verdana"/>
                <a:cs typeface="Verdana"/>
              </a:rPr>
              <a:t>r</a:t>
            </a:r>
            <a:r>
              <a:rPr sz="3200" b="1" u="heavy" spc="-200" dirty="0">
                <a:solidFill>
                  <a:srgbClr val="252525"/>
                </a:solidFill>
                <a:uFill>
                  <a:solidFill>
                    <a:srgbClr val="252525"/>
                  </a:solidFill>
                </a:uFill>
                <a:latin typeface="Verdana"/>
                <a:cs typeface="Verdana"/>
              </a:rPr>
              <a:t> </a:t>
            </a:r>
            <a:r>
              <a:rPr sz="3200" b="1" u="heavy" spc="-335" dirty="0">
                <a:solidFill>
                  <a:srgbClr val="252525"/>
                </a:solidFill>
                <a:uFill>
                  <a:solidFill>
                    <a:srgbClr val="252525"/>
                  </a:solidFill>
                </a:uFill>
                <a:latin typeface="Verdana"/>
                <a:cs typeface="Verdana"/>
              </a:rPr>
              <a:t>tou</a:t>
            </a:r>
            <a:r>
              <a:rPr sz="3200" b="1" u="heavy" spc="-490" dirty="0">
                <a:solidFill>
                  <a:srgbClr val="252525"/>
                </a:solidFill>
                <a:uFill>
                  <a:solidFill>
                    <a:srgbClr val="252525"/>
                  </a:solidFill>
                </a:uFill>
                <a:latin typeface="Verdana"/>
                <a:cs typeface="Verdana"/>
              </a:rPr>
              <a:t>s</a:t>
            </a:r>
            <a:r>
              <a:rPr sz="3200" b="1" u="heavy" spc="-190" dirty="0">
                <a:solidFill>
                  <a:srgbClr val="252525"/>
                </a:solidFill>
                <a:uFill>
                  <a:solidFill>
                    <a:srgbClr val="252525"/>
                  </a:solidFill>
                </a:uFill>
                <a:latin typeface="Verdana"/>
                <a:cs typeface="Verdana"/>
              </a:rPr>
              <a:t> </a:t>
            </a:r>
            <a:r>
              <a:rPr sz="3200" b="1" u="heavy" spc="-225" dirty="0">
                <a:solidFill>
                  <a:srgbClr val="252525"/>
                </a:solidFill>
                <a:uFill>
                  <a:solidFill>
                    <a:srgbClr val="252525"/>
                  </a:solidFill>
                </a:uFill>
                <a:latin typeface="Verdana"/>
                <a:cs typeface="Verdana"/>
              </a:rPr>
              <a:t>vo</a:t>
            </a:r>
            <a:r>
              <a:rPr sz="3200" b="1" u="heavy" spc="-490" dirty="0">
                <a:solidFill>
                  <a:srgbClr val="252525"/>
                </a:solidFill>
                <a:uFill>
                  <a:solidFill>
                    <a:srgbClr val="252525"/>
                  </a:solidFill>
                </a:uFill>
                <a:latin typeface="Verdana"/>
                <a:cs typeface="Verdana"/>
              </a:rPr>
              <a:t>s</a:t>
            </a:r>
            <a:r>
              <a:rPr sz="3200" b="1" u="heavy" spc="-200" dirty="0">
                <a:solidFill>
                  <a:srgbClr val="252525"/>
                </a:solidFill>
                <a:uFill>
                  <a:solidFill>
                    <a:srgbClr val="252525"/>
                  </a:solidFill>
                </a:uFill>
                <a:latin typeface="Verdana"/>
                <a:cs typeface="Verdana"/>
              </a:rPr>
              <a:t> </a:t>
            </a:r>
            <a:r>
              <a:rPr sz="3200" b="1" u="heavy" spc="-254" dirty="0">
                <a:solidFill>
                  <a:srgbClr val="252525"/>
                </a:solidFill>
                <a:uFill>
                  <a:solidFill>
                    <a:srgbClr val="252525"/>
                  </a:solidFill>
                </a:uFill>
                <a:latin typeface="Verdana"/>
                <a:cs typeface="Verdana"/>
              </a:rPr>
              <a:t>enfa</a:t>
            </a:r>
            <a:r>
              <a:rPr sz="3200" b="1" u="heavy" spc="-300" dirty="0">
                <a:solidFill>
                  <a:srgbClr val="252525"/>
                </a:solidFill>
                <a:uFill>
                  <a:solidFill>
                    <a:srgbClr val="252525"/>
                  </a:solidFill>
                </a:uFill>
                <a:latin typeface="Verdana"/>
                <a:cs typeface="Verdana"/>
              </a:rPr>
              <a:t>n</a:t>
            </a:r>
            <a:r>
              <a:rPr sz="3200" b="1" u="heavy" spc="-495" dirty="0">
                <a:solidFill>
                  <a:srgbClr val="252525"/>
                </a:solidFill>
                <a:uFill>
                  <a:solidFill>
                    <a:srgbClr val="252525"/>
                  </a:solidFill>
                </a:uFill>
                <a:latin typeface="Verdana"/>
                <a:cs typeface="Verdana"/>
              </a:rPr>
              <a:t>ts</a:t>
            </a:r>
            <a:r>
              <a:rPr sz="3200" b="1" u="heavy" spc="-260" dirty="0">
                <a:solidFill>
                  <a:srgbClr val="252525"/>
                </a:solidFill>
                <a:uFill>
                  <a:solidFill>
                    <a:srgbClr val="252525"/>
                  </a:solidFill>
                </a:uFill>
                <a:latin typeface="Verdana"/>
                <a:cs typeface="Verdana"/>
              </a:rPr>
              <a:t>,</a:t>
            </a:r>
            <a:r>
              <a:rPr sz="3200" b="1" u="heavy" spc="-180" dirty="0">
                <a:solidFill>
                  <a:srgbClr val="252525"/>
                </a:solidFill>
                <a:uFill>
                  <a:solidFill>
                    <a:srgbClr val="252525"/>
                  </a:solidFill>
                </a:uFill>
                <a:latin typeface="Verdana"/>
                <a:cs typeface="Verdana"/>
              </a:rPr>
              <a:t> </a:t>
            </a:r>
            <a:r>
              <a:rPr sz="3200" b="1" u="heavy" spc="-345" dirty="0">
                <a:solidFill>
                  <a:srgbClr val="252525"/>
                </a:solidFill>
                <a:uFill>
                  <a:solidFill>
                    <a:srgbClr val="252525"/>
                  </a:solidFill>
                </a:uFill>
                <a:latin typeface="Verdana"/>
                <a:cs typeface="Verdana"/>
              </a:rPr>
              <a:t>tout </a:t>
            </a:r>
            <a:r>
              <a:rPr sz="3200" b="1" spc="-225" dirty="0">
                <a:solidFill>
                  <a:srgbClr val="252525"/>
                </a:solidFill>
                <a:latin typeface="Verdana"/>
                <a:cs typeface="Verdana"/>
              </a:rPr>
              <a:t> </a:t>
            </a:r>
            <a:r>
              <a:rPr sz="3200" b="1" u="heavy" spc="-30" dirty="0">
                <a:solidFill>
                  <a:srgbClr val="252525"/>
                </a:solidFill>
                <a:uFill>
                  <a:solidFill>
                    <a:srgbClr val="252525"/>
                  </a:solidFill>
                </a:uFill>
                <a:latin typeface="Verdana"/>
                <a:cs typeface="Verdana"/>
              </a:rPr>
              <a:t>a</a:t>
            </a:r>
            <a:r>
              <a:rPr sz="3200" b="1" u="heavy" spc="-360" dirty="0">
                <a:solidFill>
                  <a:srgbClr val="252525"/>
                </a:solidFill>
                <a:uFill>
                  <a:solidFill>
                    <a:srgbClr val="252525"/>
                  </a:solidFill>
                </a:uFill>
                <a:latin typeface="Verdana"/>
                <a:cs typeface="Verdana"/>
              </a:rPr>
              <a:t>u</a:t>
            </a:r>
            <a:r>
              <a:rPr sz="3200" b="1" u="heavy" spc="-200" dirty="0">
                <a:solidFill>
                  <a:srgbClr val="252525"/>
                </a:solidFill>
                <a:uFill>
                  <a:solidFill>
                    <a:srgbClr val="252525"/>
                  </a:solidFill>
                </a:uFill>
                <a:latin typeface="Verdana"/>
                <a:cs typeface="Verdana"/>
              </a:rPr>
              <a:t> </a:t>
            </a:r>
            <a:r>
              <a:rPr sz="3200" b="1" u="heavy" spc="-245" dirty="0">
                <a:solidFill>
                  <a:srgbClr val="252525"/>
                </a:solidFill>
                <a:uFill>
                  <a:solidFill>
                    <a:srgbClr val="252525"/>
                  </a:solidFill>
                </a:uFill>
                <a:latin typeface="Verdana"/>
                <a:cs typeface="Verdana"/>
              </a:rPr>
              <a:t>lo</a:t>
            </a:r>
            <a:r>
              <a:rPr sz="3200" b="1" u="heavy" spc="-355" dirty="0">
                <a:solidFill>
                  <a:srgbClr val="252525"/>
                </a:solidFill>
                <a:uFill>
                  <a:solidFill>
                    <a:srgbClr val="252525"/>
                  </a:solidFill>
                </a:uFill>
                <a:latin typeface="Verdana"/>
                <a:cs typeface="Verdana"/>
              </a:rPr>
              <a:t>n</a:t>
            </a:r>
            <a:r>
              <a:rPr sz="3200" b="1" u="heavy" spc="-125" dirty="0">
                <a:solidFill>
                  <a:srgbClr val="252525"/>
                </a:solidFill>
                <a:uFill>
                  <a:solidFill>
                    <a:srgbClr val="252525"/>
                  </a:solidFill>
                </a:uFill>
                <a:latin typeface="Verdana"/>
                <a:cs typeface="Verdana"/>
              </a:rPr>
              <a:t>g</a:t>
            </a:r>
            <a:r>
              <a:rPr sz="3200" b="1" u="heavy" spc="-200" dirty="0">
                <a:solidFill>
                  <a:srgbClr val="252525"/>
                </a:solidFill>
                <a:uFill>
                  <a:solidFill>
                    <a:srgbClr val="252525"/>
                  </a:solidFill>
                </a:uFill>
                <a:latin typeface="Verdana"/>
                <a:cs typeface="Verdana"/>
              </a:rPr>
              <a:t> </a:t>
            </a:r>
            <a:r>
              <a:rPr sz="3200" b="1" u="heavy" spc="-130" dirty="0">
                <a:solidFill>
                  <a:srgbClr val="252525"/>
                </a:solidFill>
                <a:uFill>
                  <a:solidFill>
                    <a:srgbClr val="252525"/>
                  </a:solidFill>
                </a:uFill>
                <a:latin typeface="Verdana"/>
                <a:cs typeface="Verdana"/>
              </a:rPr>
              <a:t>d</a:t>
            </a:r>
            <a:r>
              <a:rPr sz="3200" b="1" u="heavy" spc="-75" dirty="0">
                <a:solidFill>
                  <a:srgbClr val="252525"/>
                </a:solidFill>
                <a:uFill>
                  <a:solidFill>
                    <a:srgbClr val="252525"/>
                  </a:solidFill>
                </a:uFill>
                <a:latin typeface="Verdana"/>
                <a:cs typeface="Verdana"/>
              </a:rPr>
              <a:t>e</a:t>
            </a:r>
            <a:r>
              <a:rPr sz="3200" b="1" u="heavy" spc="-200" dirty="0">
                <a:solidFill>
                  <a:srgbClr val="252525"/>
                </a:solidFill>
                <a:uFill>
                  <a:solidFill>
                    <a:srgbClr val="252525"/>
                  </a:solidFill>
                </a:uFill>
                <a:latin typeface="Verdana"/>
                <a:cs typeface="Verdana"/>
              </a:rPr>
              <a:t> </a:t>
            </a:r>
            <a:r>
              <a:rPr sz="3200" b="1" u="heavy" spc="-254" dirty="0">
                <a:solidFill>
                  <a:srgbClr val="252525"/>
                </a:solidFill>
                <a:uFill>
                  <a:solidFill>
                    <a:srgbClr val="252525"/>
                  </a:solidFill>
                </a:uFill>
                <a:latin typeface="Verdana"/>
                <a:cs typeface="Verdana"/>
              </a:rPr>
              <a:t>leu</a:t>
            </a:r>
            <a:r>
              <a:rPr sz="3200" b="1" u="heavy" spc="-570" dirty="0">
                <a:solidFill>
                  <a:srgbClr val="252525"/>
                </a:solidFill>
                <a:uFill>
                  <a:solidFill>
                    <a:srgbClr val="252525"/>
                  </a:solidFill>
                </a:uFill>
                <a:latin typeface="Verdana"/>
                <a:cs typeface="Verdana"/>
              </a:rPr>
              <a:t>r</a:t>
            </a:r>
            <a:r>
              <a:rPr sz="3200" b="1" u="heavy" spc="-215" dirty="0">
                <a:solidFill>
                  <a:srgbClr val="252525"/>
                </a:solidFill>
                <a:uFill>
                  <a:solidFill>
                    <a:srgbClr val="252525"/>
                  </a:solidFill>
                </a:uFill>
                <a:latin typeface="Verdana"/>
                <a:cs typeface="Verdana"/>
              </a:rPr>
              <a:t> </a:t>
            </a:r>
            <a:r>
              <a:rPr sz="3200" b="1" u="heavy" spc="-160" dirty="0">
                <a:solidFill>
                  <a:srgbClr val="252525"/>
                </a:solidFill>
                <a:uFill>
                  <a:solidFill>
                    <a:srgbClr val="252525"/>
                  </a:solidFill>
                </a:uFill>
                <a:latin typeface="Verdana"/>
                <a:cs typeface="Verdana"/>
              </a:rPr>
              <a:t>scol</a:t>
            </a:r>
            <a:r>
              <a:rPr sz="3200" b="1" u="heavy" spc="-200" dirty="0">
                <a:solidFill>
                  <a:srgbClr val="252525"/>
                </a:solidFill>
                <a:uFill>
                  <a:solidFill>
                    <a:srgbClr val="252525"/>
                  </a:solidFill>
                </a:uFill>
                <a:latin typeface="Verdana"/>
                <a:cs typeface="Verdana"/>
              </a:rPr>
              <a:t>a</a:t>
            </a:r>
            <a:r>
              <a:rPr sz="3200" b="1" u="heavy" spc="-365" dirty="0">
                <a:solidFill>
                  <a:srgbClr val="252525"/>
                </a:solidFill>
                <a:uFill>
                  <a:solidFill>
                    <a:srgbClr val="252525"/>
                  </a:solidFill>
                </a:uFill>
                <a:latin typeface="Verdana"/>
                <a:cs typeface="Verdana"/>
              </a:rPr>
              <a:t>rité</a:t>
            </a:r>
            <a:endParaRPr sz="32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751202" y="646557"/>
            <a:ext cx="726694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250" dirty="0"/>
              <a:t>ETAP</a:t>
            </a:r>
            <a:r>
              <a:rPr sz="3600" spc="-245" dirty="0"/>
              <a:t>E</a:t>
            </a:r>
            <a:r>
              <a:rPr sz="3600" spc="-290" dirty="0"/>
              <a:t> </a:t>
            </a:r>
            <a:r>
              <a:rPr sz="3600" spc="-295" dirty="0"/>
              <a:t>6</a:t>
            </a:r>
            <a:r>
              <a:rPr sz="3600" spc="-270" dirty="0"/>
              <a:t> </a:t>
            </a:r>
            <a:r>
              <a:rPr sz="3600" spc="-640" dirty="0"/>
              <a:t>:</a:t>
            </a:r>
            <a:r>
              <a:rPr sz="3600" spc="-254" dirty="0"/>
              <a:t> </a:t>
            </a:r>
            <a:r>
              <a:rPr sz="3600" spc="165" dirty="0"/>
              <a:t>Accès</a:t>
            </a:r>
            <a:r>
              <a:rPr sz="3600" spc="-270" dirty="0"/>
              <a:t> </a:t>
            </a:r>
            <a:r>
              <a:rPr sz="3600" spc="95" dirty="0"/>
              <a:t>a</a:t>
            </a:r>
            <a:r>
              <a:rPr sz="3600" spc="90" dirty="0"/>
              <a:t>u</a:t>
            </a:r>
            <a:r>
              <a:rPr sz="3600" spc="-405" dirty="0"/>
              <a:t>x</a:t>
            </a:r>
            <a:r>
              <a:rPr sz="3600" spc="-265" dirty="0"/>
              <a:t> </a:t>
            </a:r>
            <a:r>
              <a:rPr sz="3600" spc="-20" dirty="0"/>
              <a:t>tél</a:t>
            </a:r>
            <a:r>
              <a:rPr sz="3600" spc="-15" dirty="0"/>
              <a:t>é</a:t>
            </a:r>
            <a:r>
              <a:rPr sz="3600" spc="-440" dirty="0"/>
              <a:t>-</a:t>
            </a:r>
            <a:r>
              <a:rPr sz="3600" spc="-220" dirty="0"/>
              <a:t>ser</a:t>
            </a:r>
            <a:r>
              <a:rPr sz="3600" spc="-260" dirty="0"/>
              <a:t>v</a:t>
            </a:r>
            <a:r>
              <a:rPr sz="3600" spc="-30" dirty="0"/>
              <a:t>ices</a:t>
            </a:r>
            <a:endParaRPr sz="3600"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72082" y="1306194"/>
            <a:ext cx="8336533" cy="3031997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3922267" y="2380818"/>
            <a:ext cx="1918081" cy="259686"/>
          </a:xfrm>
          <a:prstGeom prst="rect">
            <a:avLst/>
          </a:prstGeom>
          <a:solidFill>
            <a:srgbClr val="FFFFFF"/>
          </a:solidFill>
        </p:spPr>
        <p:txBody>
          <a:bodyPr vert="horz" wrap="square" lIns="0" tIns="43815" rIns="0" bIns="0" rtlCol="0">
            <a:spAutoFit/>
          </a:bodyPr>
          <a:lstStyle/>
          <a:p>
            <a:pPr marL="91440">
              <a:lnSpc>
                <a:spcPct val="100000"/>
              </a:lnSpc>
              <a:spcBef>
                <a:spcPts val="345"/>
              </a:spcBef>
            </a:pPr>
            <a:r>
              <a:rPr lang="fr-FR" sz="1400" b="1" spc="-75" dirty="0">
                <a:latin typeface="Verdana"/>
                <a:cs typeface="Verdana"/>
              </a:rPr>
              <a:t>Pierrette LABITRIE</a:t>
            </a:r>
            <a:endParaRPr sz="1400" dirty="0">
              <a:latin typeface="Verdana"/>
              <a:cs typeface="Verdan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547864" y="2380818"/>
            <a:ext cx="1965325" cy="513602"/>
          </a:xfrm>
          <a:prstGeom prst="rect">
            <a:avLst/>
          </a:prstGeom>
          <a:solidFill>
            <a:srgbClr val="FFFFFF"/>
          </a:solidFill>
        </p:spPr>
        <p:txBody>
          <a:bodyPr vert="horz" wrap="square" lIns="0" tIns="43815" rIns="0" bIns="0" rtlCol="0">
            <a:spAutoFit/>
          </a:bodyPr>
          <a:lstStyle/>
          <a:p>
            <a:pPr marL="92075">
              <a:spcBef>
                <a:spcPts val="345"/>
              </a:spcBef>
            </a:pPr>
            <a:r>
              <a:rPr lang="fr-FR" sz="1400" b="1" spc="-75" dirty="0">
                <a:latin typeface="Verdana"/>
                <a:cs typeface="Verdana"/>
              </a:rPr>
              <a:t>Pierre LABITRIE</a:t>
            </a:r>
            <a:endParaRPr lang="fr-FR" sz="1400" dirty="0">
              <a:latin typeface="Verdana"/>
              <a:cs typeface="Verdana"/>
            </a:endParaRPr>
          </a:p>
          <a:p>
            <a:pPr marL="92075">
              <a:lnSpc>
                <a:spcPct val="100000"/>
              </a:lnSpc>
              <a:spcBef>
                <a:spcPts val="345"/>
              </a:spcBef>
            </a:pPr>
            <a:endParaRPr sz="1400" dirty="0">
              <a:latin typeface="Verdana"/>
              <a:cs typeface="Verdana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2334196" y="5012499"/>
            <a:ext cx="7506334" cy="1636395"/>
            <a:chOff x="2334196" y="5012499"/>
            <a:chExt cx="7506334" cy="1636395"/>
          </a:xfrm>
        </p:grpSpPr>
        <p:sp>
          <p:nvSpPr>
            <p:cNvPr id="7" name="object 7"/>
            <p:cNvSpPr/>
            <p:nvPr/>
          </p:nvSpPr>
          <p:spPr>
            <a:xfrm>
              <a:off x="2342133" y="5020436"/>
              <a:ext cx="7490459" cy="1620520"/>
            </a:xfrm>
            <a:custGeom>
              <a:avLst/>
              <a:gdLst/>
              <a:ahLst/>
              <a:cxnLst/>
              <a:rect l="l" t="t" r="r" b="b"/>
              <a:pathLst>
                <a:path w="7490459" h="1620520">
                  <a:moveTo>
                    <a:pt x="7219950" y="0"/>
                  </a:moveTo>
                  <a:lnTo>
                    <a:pt x="270002" y="0"/>
                  </a:lnTo>
                  <a:lnTo>
                    <a:pt x="221474" y="4350"/>
                  </a:lnTo>
                  <a:lnTo>
                    <a:pt x="175797" y="16894"/>
                  </a:lnTo>
                  <a:lnTo>
                    <a:pt x="133735" y="36867"/>
                  </a:lnTo>
                  <a:lnTo>
                    <a:pt x="96051" y="63507"/>
                  </a:lnTo>
                  <a:lnTo>
                    <a:pt x="63507" y="96051"/>
                  </a:lnTo>
                  <a:lnTo>
                    <a:pt x="36867" y="133735"/>
                  </a:lnTo>
                  <a:lnTo>
                    <a:pt x="16894" y="175797"/>
                  </a:lnTo>
                  <a:lnTo>
                    <a:pt x="4350" y="221474"/>
                  </a:lnTo>
                  <a:lnTo>
                    <a:pt x="0" y="270001"/>
                  </a:lnTo>
                  <a:lnTo>
                    <a:pt x="0" y="1350187"/>
                  </a:lnTo>
                  <a:lnTo>
                    <a:pt x="4350" y="1398730"/>
                  </a:lnTo>
                  <a:lnTo>
                    <a:pt x="16894" y="1444419"/>
                  </a:lnTo>
                  <a:lnTo>
                    <a:pt x="36867" y="1486489"/>
                  </a:lnTo>
                  <a:lnTo>
                    <a:pt x="63507" y="1524180"/>
                  </a:lnTo>
                  <a:lnTo>
                    <a:pt x="96051" y="1556728"/>
                  </a:lnTo>
                  <a:lnTo>
                    <a:pt x="133735" y="1583371"/>
                  </a:lnTo>
                  <a:lnTo>
                    <a:pt x="175797" y="1603345"/>
                  </a:lnTo>
                  <a:lnTo>
                    <a:pt x="221474" y="1615889"/>
                  </a:lnTo>
                  <a:lnTo>
                    <a:pt x="270002" y="1620240"/>
                  </a:lnTo>
                  <a:lnTo>
                    <a:pt x="7219950" y="1620240"/>
                  </a:lnTo>
                  <a:lnTo>
                    <a:pt x="7268515" y="1615889"/>
                  </a:lnTo>
                  <a:lnTo>
                    <a:pt x="7314221" y="1603345"/>
                  </a:lnTo>
                  <a:lnTo>
                    <a:pt x="7356305" y="1583371"/>
                  </a:lnTo>
                  <a:lnTo>
                    <a:pt x="7394005" y="1556728"/>
                  </a:lnTo>
                  <a:lnTo>
                    <a:pt x="7426560" y="1524180"/>
                  </a:lnTo>
                  <a:lnTo>
                    <a:pt x="7453206" y="1486489"/>
                  </a:lnTo>
                  <a:lnTo>
                    <a:pt x="7473183" y="1444419"/>
                  </a:lnTo>
                  <a:lnTo>
                    <a:pt x="7485728" y="1398730"/>
                  </a:lnTo>
                  <a:lnTo>
                    <a:pt x="7490079" y="1350187"/>
                  </a:lnTo>
                  <a:lnTo>
                    <a:pt x="7490079" y="270001"/>
                  </a:lnTo>
                  <a:lnTo>
                    <a:pt x="7485728" y="221474"/>
                  </a:lnTo>
                  <a:lnTo>
                    <a:pt x="7473183" y="175797"/>
                  </a:lnTo>
                  <a:lnTo>
                    <a:pt x="7453206" y="133735"/>
                  </a:lnTo>
                  <a:lnTo>
                    <a:pt x="7426560" y="96051"/>
                  </a:lnTo>
                  <a:lnTo>
                    <a:pt x="7394005" y="63507"/>
                  </a:lnTo>
                  <a:lnTo>
                    <a:pt x="7356305" y="36867"/>
                  </a:lnTo>
                  <a:lnTo>
                    <a:pt x="7314221" y="16894"/>
                  </a:lnTo>
                  <a:lnTo>
                    <a:pt x="7268515" y="4350"/>
                  </a:lnTo>
                  <a:lnTo>
                    <a:pt x="7219950" y="0"/>
                  </a:lnTo>
                  <a:close/>
                </a:path>
              </a:pathLst>
            </a:custGeom>
            <a:solidFill>
              <a:srgbClr val="A42F0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2342133" y="5020436"/>
              <a:ext cx="7490459" cy="1620520"/>
            </a:xfrm>
            <a:custGeom>
              <a:avLst/>
              <a:gdLst/>
              <a:ahLst/>
              <a:cxnLst/>
              <a:rect l="l" t="t" r="r" b="b"/>
              <a:pathLst>
                <a:path w="7490459" h="1620520">
                  <a:moveTo>
                    <a:pt x="0" y="270001"/>
                  </a:moveTo>
                  <a:lnTo>
                    <a:pt x="4350" y="221474"/>
                  </a:lnTo>
                  <a:lnTo>
                    <a:pt x="16894" y="175797"/>
                  </a:lnTo>
                  <a:lnTo>
                    <a:pt x="36867" y="133735"/>
                  </a:lnTo>
                  <a:lnTo>
                    <a:pt x="63507" y="96051"/>
                  </a:lnTo>
                  <a:lnTo>
                    <a:pt x="96051" y="63507"/>
                  </a:lnTo>
                  <a:lnTo>
                    <a:pt x="133735" y="36867"/>
                  </a:lnTo>
                  <a:lnTo>
                    <a:pt x="175797" y="16894"/>
                  </a:lnTo>
                  <a:lnTo>
                    <a:pt x="221474" y="4350"/>
                  </a:lnTo>
                  <a:lnTo>
                    <a:pt x="270002" y="0"/>
                  </a:lnTo>
                  <a:lnTo>
                    <a:pt x="7219950" y="0"/>
                  </a:lnTo>
                  <a:lnTo>
                    <a:pt x="7268515" y="4350"/>
                  </a:lnTo>
                  <a:lnTo>
                    <a:pt x="7314221" y="16894"/>
                  </a:lnTo>
                  <a:lnTo>
                    <a:pt x="7356305" y="36867"/>
                  </a:lnTo>
                  <a:lnTo>
                    <a:pt x="7394005" y="63507"/>
                  </a:lnTo>
                  <a:lnTo>
                    <a:pt x="7426560" y="96051"/>
                  </a:lnTo>
                  <a:lnTo>
                    <a:pt x="7453206" y="133735"/>
                  </a:lnTo>
                  <a:lnTo>
                    <a:pt x="7473183" y="175797"/>
                  </a:lnTo>
                  <a:lnTo>
                    <a:pt x="7485728" y="221474"/>
                  </a:lnTo>
                  <a:lnTo>
                    <a:pt x="7490079" y="270001"/>
                  </a:lnTo>
                  <a:lnTo>
                    <a:pt x="7490079" y="1350187"/>
                  </a:lnTo>
                  <a:lnTo>
                    <a:pt x="7485728" y="1398730"/>
                  </a:lnTo>
                  <a:lnTo>
                    <a:pt x="7473183" y="1444419"/>
                  </a:lnTo>
                  <a:lnTo>
                    <a:pt x="7453206" y="1486489"/>
                  </a:lnTo>
                  <a:lnTo>
                    <a:pt x="7426560" y="1524180"/>
                  </a:lnTo>
                  <a:lnTo>
                    <a:pt x="7394005" y="1556728"/>
                  </a:lnTo>
                  <a:lnTo>
                    <a:pt x="7356305" y="1583371"/>
                  </a:lnTo>
                  <a:lnTo>
                    <a:pt x="7314221" y="1603345"/>
                  </a:lnTo>
                  <a:lnTo>
                    <a:pt x="7268515" y="1615889"/>
                  </a:lnTo>
                  <a:lnTo>
                    <a:pt x="7219950" y="1620240"/>
                  </a:lnTo>
                  <a:lnTo>
                    <a:pt x="270002" y="1620240"/>
                  </a:lnTo>
                  <a:lnTo>
                    <a:pt x="221474" y="1615889"/>
                  </a:lnTo>
                  <a:lnTo>
                    <a:pt x="175797" y="1603345"/>
                  </a:lnTo>
                  <a:lnTo>
                    <a:pt x="133735" y="1583371"/>
                  </a:lnTo>
                  <a:lnTo>
                    <a:pt x="96051" y="1556728"/>
                  </a:lnTo>
                  <a:lnTo>
                    <a:pt x="63507" y="1524180"/>
                  </a:lnTo>
                  <a:lnTo>
                    <a:pt x="36867" y="1486489"/>
                  </a:lnTo>
                  <a:lnTo>
                    <a:pt x="16894" y="1444419"/>
                  </a:lnTo>
                  <a:lnTo>
                    <a:pt x="4350" y="1398730"/>
                  </a:lnTo>
                  <a:lnTo>
                    <a:pt x="0" y="1350187"/>
                  </a:lnTo>
                  <a:lnTo>
                    <a:pt x="0" y="270001"/>
                  </a:lnTo>
                  <a:close/>
                </a:path>
              </a:pathLst>
            </a:custGeom>
            <a:ln w="15875">
              <a:solidFill>
                <a:srgbClr val="781F0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2869183" y="5198770"/>
            <a:ext cx="6438900" cy="1244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121920">
              <a:lnSpc>
                <a:spcPct val="100000"/>
              </a:lnSpc>
              <a:spcBef>
                <a:spcPts val="95"/>
              </a:spcBef>
            </a:pPr>
            <a:r>
              <a:rPr sz="4000" spc="-105" dirty="0">
                <a:solidFill>
                  <a:srgbClr val="FFFFFF"/>
                </a:solidFill>
                <a:latin typeface="Verdana"/>
                <a:cs typeface="Verdana"/>
              </a:rPr>
              <a:t>Vou</a:t>
            </a:r>
            <a:r>
              <a:rPr sz="4000" spc="-80" dirty="0">
                <a:solidFill>
                  <a:srgbClr val="FFFFFF"/>
                </a:solidFill>
                <a:latin typeface="Verdana"/>
                <a:cs typeface="Verdana"/>
              </a:rPr>
              <a:t>s</a:t>
            </a:r>
            <a:r>
              <a:rPr sz="4000" spc="-28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4000" spc="100" dirty="0">
                <a:solidFill>
                  <a:srgbClr val="FFFFFF"/>
                </a:solidFill>
                <a:latin typeface="Verdana"/>
                <a:cs typeface="Verdana"/>
              </a:rPr>
              <a:t>po</a:t>
            </a:r>
            <a:r>
              <a:rPr sz="4000" spc="95" dirty="0">
                <a:solidFill>
                  <a:srgbClr val="FFFFFF"/>
                </a:solidFill>
                <a:latin typeface="Verdana"/>
                <a:cs typeface="Verdana"/>
              </a:rPr>
              <a:t>u</a:t>
            </a:r>
            <a:r>
              <a:rPr sz="4000" spc="-125" dirty="0">
                <a:solidFill>
                  <a:srgbClr val="FFFFFF"/>
                </a:solidFill>
                <a:latin typeface="Verdana"/>
                <a:cs typeface="Verdana"/>
              </a:rPr>
              <a:t>ve</a:t>
            </a:r>
            <a:r>
              <a:rPr sz="4000" spc="-105" dirty="0">
                <a:solidFill>
                  <a:srgbClr val="FFFFFF"/>
                </a:solidFill>
                <a:latin typeface="Verdana"/>
                <a:cs typeface="Verdana"/>
              </a:rPr>
              <a:t>z</a:t>
            </a:r>
            <a:r>
              <a:rPr sz="4000" spc="-27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4000" spc="114" dirty="0">
                <a:solidFill>
                  <a:srgbClr val="FFFFFF"/>
                </a:solidFill>
                <a:latin typeface="Verdana"/>
                <a:cs typeface="Verdana"/>
              </a:rPr>
              <a:t>m</a:t>
            </a:r>
            <a:r>
              <a:rPr sz="4000" spc="55" dirty="0">
                <a:solidFill>
                  <a:srgbClr val="FFFFFF"/>
                </a:solidFill>
                <a:latin typeface="Verdana"/>
                <a:cs typeface="Verdana"/>
              </a:rPr>
              <a:t>a</a:t>
            </a:r>
            <a:r>
              <a:rPr sz="4000" spc="-35" dirty="0">
                <a:solidFill>
                  <a:srgbClr val="FFFFFF"/>
                </a:solidFill>
                <a:latin typeface="Verdana"/>
                <a:cs typeface="Verdana"/>
              </a:rPr>
              <a:t>inten</a:t>
            </a:r>
            <a:r>
              <a:rPr sz="4000" spc="-55" dirty="0">
                <a:solidFill>
                  <a:srgbClr val="FFFFFF"/>
                </a:solidFill>
                <a:latin typeface="Verdana"/>
                <a:cs typeface="Verdana"/>
              </a:rPr>
              <a:t>a</a:t>
            </a:r>
            <a:r>
              <a:rPr sz="4000" spc="-135" dirty="0">
                <a:solidFill>
                  <a:srgbClr val="FFFFFF"/>
                </a:solidFill>
                <a:latin typeface="Verdana"/>
                <a:cs typeface="Verdana"/>
              </a:rPr>
              <a:t>nt  </a:t>
            </a:r>
            <a:r>
              <a:rPr sz="4000" spc="445" dirty="0">
                <a:solidFill>
                  <a:srgbClr val="FFFFFF"/>
                </a:solidFill>
                <a:latin typeface="Verdana"/>
                <a:cs typeface="Verdana"/>
              </a:rPr>
              <a:t>ac</a:t>
            </a:r>
            <a:r>
              <a:rPr sz="4000" spc="400" dirty="0">
                <a:solidFill>
                  <a:srgbClr val="FFFFFF"/>
                </a:solidFill>
                <a:latin typeface="Verdana"/>
                <a:cs typeface="Verdana"/>
              </a:rPr>
              <a:t>c</a:t>
            </a:r>
            <a:r>
              <a:rPr sz="4000" spc="225" dirty="0">
                <a:solidFill>
                  <a:srgbClr val="FFFFFF"/>
                </a:solidFill>
                <a:latin typeface="Verdana"/>
                <a:cs typeface="Verdana"/>
              </a:rPr>
              <a:t>éd</a:t>
            </a:r>
            <a:r>
              <a:rPr sz="4000" spc="204" dirty="0">
                <a:solidFill>
                  <a:srgbClr val="FFFFFF"/>
                </a:solidFill>
                <a:latin typeface="Verdana"/>
                <a:cs typeface="Verdana"/>
              </a:rPr>
              <a:t>e</a:t>
            </a:r>
            <a:r>
              <a:rPr sz="4000" spc="-509" dirty="0">
                <a:solidFill>
                  <a:srgbClr val="FFFFFF"/>
                </a:solidFill>
                <a:latin typeface="Verdana"/>
                <a:cs typeface="Verdana"/>
              </a:rPr>
              <a:t>r</a:t>
            </a:r>
            <a:r>
              <a:rPr sz="4000" spc="-25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4000" spc="-85" dirty="0">
                <a:solidFill>
                  <a:srgbClr val="FFFFFF"/>
                </a:solidFill>
                <a:latin typeface="Verdana"/>
                <a:cs typeface="Verdana"/>
              </a:rPr>
              <a:t>au</a:t>
            </a:r>
            <a:r>
              <a:rPr sz="4000" spc="-75" dirty="0">
                <a:solidFill>
                  <a:srgbClr val="FFFFFF"/>
                </a:solidFill>
                <a:latin typeface="Verdana"/>
                <a:cs typeface="Verdana"/>
              </a:rPr>
              <a:t>x</a:t>
            </a:r>
            <a:r>
              <a:rPr sz="4000" spc="-28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4000" spc="-155" dirty="0">
                <a:solidFill>
                  <a:srgbClr val="FFFFFF"/>
                </a:solidFill>
                <a:latin typeface="Verdana"/>
                <a:cs typeface="Verdana"/>
              </a:rPr>
              <a:t>Tél</a:t>
            </a:r>
            <a:r>
              <a:rPr sz="4000" spc="-180" dirty="0">
                <a:solidFill>
                  <a:srgbClr val="FFFFFF"/>
                </a:solidFill>
                <a:latin typeface="Verdana"/>
                <a:cs typeface="Verdana"/>
              </a:rPr>
              <a:t>é</a:t>
            </a:r>
            <a:r>
              <a:rPr sz="4000" spc="-484" dirty="0">
                <a:solidFill>
                  <a:srgbClr val="FFFFFF"/>
                </a:solidFill>
                <a:latin typeface="Verdana"/>
                <a:cs typeface="Verdana"/>
              </a:rPr>
              <a:t>-</a:t>
            </a:r>
            <a:r>
              <a:rPr sz="4000" spc="-145" dirty="0">
                <a:solidFill>
                  <a:srgbClr val="FFFFFF"/>
                </a:solidFill>
                <a:latin typeface="Verdana"/>
                <a:cs typeface="Verdana"/>
              </a:rPr>
              <a:t>services</a:t>
            </a:r>
            <a:endParaRPr sz="4000">
              <a:latin typeface="Verdana"/>
              <a:cs typeface="Verdana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4227004" y="3804094"/>
            <a:ext cx="4311650" cy="1224280"/>
            <a:chOff x="4227004" y="3804094"/>
            <a:chExt cx="4311650" cy="1224280"/>
          </a:xfrm>
        </p:grpSpPr>
        <p:sp>
          <p:nvSpPr>
            <p:cNvPr id="11" name="object 11"/>
            <p:cNvSpPr/>
            <p:nvPr/>
          </p:nvSpPr>
          <p:spPr>
            <a:xfrm>
              <a:off x="8097265" y="3812032"/>
              <a:ext cx="433070" cy="1208405"/>
            </a:xfrm>
            <a:custGeom>
              <a:avLst/>
              <a:gdLst/>
              <a:ahLst/>
              <a:cxnLst/>
              <a:rect l="l" t="t" r="r" b="b"/>
              <a:pathLst>
                <a:path w="433070" h="1208404">
                  <a:moveTo>
                    <a:pt x="216534" y="0"/>
                  </a:moveTo>
                  <a:lnTo>
                    <a:pt x="0" y="216535"/>
                  </a:lnTo>
                  <a:lnTo>
                    <a:pt x="108330" y="216535"/>
                  </a:lnTo>
                  <a:lnTo>
                    <a:pt x="108330" y="1208405"/>
                  </a:lnTo>
                  <a:lnTo>
                    <a:pt x="324865" y="1208405"/>
                  </a:lnTo>
                  <a:lnTo>
                    <a:pt x="324865" y="216535"/>
                  </a:lnTo>
                  <a:lnTo>
                    <a:pt x="433069" y="216535"/>
                  </a:lnTo>
                  <a:lnTo>
                    <a:pt x="216534" y="0"/>
                  </a:lnTo>
                  <a:close/>
                </a:path>
              </a:pathLst>
            </a:custGeom>
            <a:solidFill>
              <a:srgbClr val="A42F0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8097265" y="3812032"/>
              <a:ext cx="433070" cy="1208405"/>
            </a:xfrm>
            <a:custGeom>
              <a:avLst/>
              <a:gdLst/>
              <a:ahLst/>
              <a:cxnLst/>
              <a:rect l="l" t="t" r="r" b="b"/>
              <a:pathLst>
                <a:path w="433070" h="1208404">
                  <a:moveTo>
                    <a:pt x="108330" y="1208405"/>
                  </a:moveTo>
                  <a:lnTo>
                    <a:pt x="108330" y="216535"/>
                  </a:lnTo>
                  <a:lnTo>
                    <a:pt x="0" y="216535"/>
                  </a:lnTo>
                  <a:lnTo>
                    <a:pt x="216534" y="0"/>
                  </a:lnTo>
                  <a:lnTo>
                    <a:pt x="433069" y="216535"/>
                  </a:lnTo>
                  <a:lnTo>
                    <a:pt x="324865" y="216535"/>
                  </a:lnTo>
                  <a:lnTo>
                    <a:pt x="324865" y="1208405"/>
                  </a:lnTo>
                  <a:lnTo>
                    <a:pt x="108330" y="1208405"/>
                  </a:lnTo>
                  <a:close/>
                </a:path>
              </a:pathLst>
            </a:custGeom>
            <a:ln w="15875">
              <a:solidFill>
                <a:srgbClr val="781F0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4234941" y="3812032"/>
              <a:ext cx="433705" cy="1208405"/>
            </a:xfrm>
            <a:custGeom>
              <a:avLst/>
              <a:gdLst/>
              <a:ahLst/>
              <a:cxnLst/>
              <a:rect l="l" t="t" r="r" b="b"/>
              <a:pathLst>
                <a:path w="433704" h="1208404">
                  <a:moveTo>
                    <a:pt x="216535" y="0"/>
                  </a:moveTo>
                  <a:lnTo>
                    <a:pt x="0" y="216535"/>
                  </a:lnTo>
                  <a:lnTo>
                    <a:pt x="108331" y="216535"/>
                  </a:lnTo>
                  <a:lnTo>
                    <a:pt x="108331" y="1208405"/>
                  </a:lnTo>
                  <a:lnTo>
                    <a:pt x="324866" y="1208405"/>
                  </a:lnTo>
                  <a:lnTo>
                    <a:pt x="324866" y="216535"/>
                  </a:lnTo>
                  <a:lnTo>
                    <a:pt x="433197" y="216535"/>
                  </a:lnTo>
                  <a:lnTo>
                    <a:pt x="216535" y="0"/>
                  </a:lnTo>
                  <a:close/>
                </a:path>
              </a:pathLst>
            </a:custGeom>
            <a:solidFill>
              <a:srgbClr val="A42F0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4234941" y="3812032"/>
              <a:ext cx="433705" cy="1208405"/>
            </a:xfrm>
            <a:custGeom>
              <a:avLst/>
              <a:gdLst/>
              <a:ahLst/>
              <a:cxnLst/>
              <a:rect l="l" t="t" r="r" b="b"/>
              <a:pathLst>
                <a:path w="433704" h="1208404">
                  <a:moveTo>
                    <a:pt x="108331" y="1208405"/>
                  </a:moveTo>
                  <a:lnTo>
                    <a:pt x="108331" y="216535"/>
                  </a:lnTo>
                  <a:lnTo>
                    <a:pt x="0" y="216535"/>
                  </a:lnTo>
                  <a:lnTo>
                    <a:pt x="216535" y="0"/>
                  </a:lnTo>
                  <a:lnTo>
                    <a:pt x="433197" y="216535"/>
                  </a:lnTo>
                  <a:lnTo>
                    <a:pt x="324866" y="216535"/>
                  </a:lnTo>
                  <a:lnTo>
                    <a:pt x="324866" y="1208405"/>
                  </a:lnTo>
                  <a:lnTo>
                    <a:pt x="108331" y="1208405"/>
                  </a:lnTo>
                  <a:close/>
                </a:path>
              </a:pathLst>
            </a:custGeom>
            <a:ln w="15875">
              <a:solidFill>
                <a:srgbClr val="781F0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2021332" y="1306275"/>
            <a:ext cx="9956800" cy="5551805"/>
            <a:chOff x="2021332" y="1306275"/>
            <a:chExt cx="9956800" cy="555180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176266" y="1442592"/>
              <a:ext cx="6801866" cy="5415403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021332" y="1306275"/>
              <a:ext cx="3128264" cy="5520563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4876800" y="2662936"/>
              <a:ext cx="1572260" cy="513715"/>
            </a:xfrm>
            <a:custGeom>
              <a:avLst/>
              <a:gdLst/>
              <a:ahLst/>
              <a:cxnLst/>
              <a:rect l="l" t="t" r="r" b="b"/>
              <a:pathLst>
                <a:path w="1572260" h="513714">
                  <a:moveTo>
                    <a:pt x="256666" y="0"/>
                  </a:moveTo>
                  <a:lnTo>
                    <a:pt x="0" y="256666"/>
                  </a:lnTo>
                  <a:lnTo>
                    <a:pt x="256666" y="513461"/>
                  </a:lnTo>
                  <a:lnTo>
                    <a:pt x="256666" y="385063"/>
                  </a:lnTo>
                  <a:lnTo>
                    <a:pt x="1572133" y="385063"/>
                  </a:lnTo>
                  <a:lnTo>
                    <a:pt x="1572133" y="128397"/>
                  </a:lnTo>
                  <a:lnTo>
                    <a:pt x="256666" y="128397"/>
                  </a:lnTo>
                  <a:lnTo>
                    <a:pt x="256666" y="0"/>
                  </a:lnTo>
                  <a:close/>
                </a:path>
              </a:pathLst>
            </a:custGeom>
            <a:solidFill>
              <a:srgbClr val="A42F0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4876800" y="2662936"/>
              <a:ext cx="1572260" cy="513715"/>
            </a:xfrm>
            <a:custGeom>
              <a:avLst/>
              <a:gdLst/>
              <a:ahLst/>
              <a:cxnLst/>
              <a:rect l="l" t="t" r="r" b="b"/>
              <a:pathLst>
                <a:path w="1572260" h="513714">
                  <a:moveTo>
                    <a:pt x="1572133" y="385063"/>
                  </a:moveTo>
                  <a:lnTo>
                    <a:pt x="256666" y="385063"/>
                  </a:lnTo>
                  <a:lnTo>
                    <a:pt x="256666" y="513461"/>
                  </a:lnTo>
                  <a:lnTo>
                    <a:pt x="0" y="256666"/>
                  </a:lnTo>
                  <a:lnTo>
                    <a:pt x="256666" y="0"/>
                  </a:lnTo>
                  <a:lnTo>
                    <a:pt x="256666" y="128397"/>
                  </a:lnTo>
                  <a:lnTo>
                    <a:pt x="1572133" y="128397"/>
                  </a:lnTo>
                  <a:lnTo>
                    <a:pt x="1572133" y="385063"/>
                  </a:lnTo>
                  <a:close/>
                </a:path>
              </a:pathLst>
            </a:custGeom>
            <a:ln w="15875">
              <a:solidFill>
                <a:srgbClr val="781F0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6448933" y="2245233"/>
              <a:ext cx="3005455" cy="886460"/>
            </a:xfrm>
            <a:custGeom>
              <a:avLst/>
              <a:gdLst/>
              <a:ahLst/>
              <a:cxnLst/>
              <a:rect l="l" t="t" r="r" b="b"/>
              <a:pathLst>
                <a:path w="3005454" h="886460">
                  <a:moveTo>
                    <a:pt x="2857626" y="0"/>
                  </a:moveTo>
                  <a:lnTo>
                    <a:pt x="147700" y="0"/>
                  </a:lnTo>
                  <a:lnTo>
                    <a:pt x="101031" y="7521"/>
                  </a:lnTo>
                  <a:lnTo>
                    <a:pt x="60487" y="28472"/>
                  </a:lnTo>
                  <a:lnTo>
                    <a:pt x="28508" y="60432"/>
                  </a:lnTo>
                  <a:lnTo>
                    <a:pt x="7533" y="100982"/>
                  </a:lnTo>
                  <a:lnTo>
                    <a:pt x="0" y="147700"/>
                  </a:lnTo>
                  <a:lnTo>
                    <a:pt x="0" y="738631"/>
                  </a:lnTo>
                  <a:lnTo>
                    <a:pt x="7533" y="785301"/>
                  </a:lnTo>
                  <a:lnTo>
                    <a:pt x="28508" y="825845"/>
                  </a:lnTo>
                  <a:lnTo>
                    <a:pt x="60487" y="857824"/>
                  </a:lnTo>
                  <a:lnTo>
                    <a:pt x="101031" y="878799"/>
                  </a:lnTo>
                  <a:lnTo>
                    <a:pt x="147700" y="886332"/>
                  </a:lnTo>
                  <a:lnTo>
                    <a:pt x="2857626" y="886332"/>
                  </a:lnTo>
                  <a:lnTo>
                    <a:pt x="2904296" y="878799"/>
                  </a:lnTo>
                  <a:lnTo>
                    <a:pt x="2944840" y="857824"/>
                  </a:lnTo>
                  <a:lnTo>
                    <a:pt x="2976819" y="825845"/>
                  </a:lnTo>
                  <a:lnTo>
                    <a:pt x="2997794" y="785301"/>
                  </a:lnTo>
                  <a:lnTo>
                    <a:pt x="3005327" y="738631"/>
                  </a:lnTo>
                  <a:lnTo>
                    <a:pt x="3005327" y="147700"/>
                  </a:lnTo>
                  <a:lnTo>
                    <a:pt x="2997794" y="100982"/>
                  </a:lnTo>
                  <a:lnTo>
                    <a:pt x="2976819" y="60432"/>
                  </a:lnTo>
                  <a:lnTo>
                    <a:pt x="2944840" y="28472"/>
                  </a:lnTo>
                  <a:lnTo>
                    <a:pt x="2904296" y="7521"/>
                  </a:lnTo>
                  <a:lnTo>
                    <a:pt x="2857626" y="0"/>
                  </a:lnTo>
                  <a:close/>
                </a:path>
              </a:pathLst>
            </a:custGeom>
            <a:solidFill>
              <a:srgbClr val="A42F0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6448933" y="2245233"/>
              <a:ext cx="3005455" cy="886460"/>
            </a:xfrm>
            <a:custGeom>
              <a:avLst/>
              <a:gdLst/>
              <a:ahLst/>
              <a:cxnLst/>
              <a:rect l="l" t="t" r="r" b="b"/>
              <a:pathLst>
                <a:path w="3005454" h="886460">
                  <a:moveTo>
                    <a:pt x="0" y="147700"/>
                  </a:moveTo>
                  <a:lnTo>
                    <a:pt x="7533" y="100982"/>
                  </a:lnTo>
                  <a:lnTo>
                    <a:pt x="28508" y="60432"/>
                  </a:lnTo>
                  <a:lnTo>
                    <a:pt x="60487" y="28472"/>
                  </a:lnTo>
                  <a:lnTo>
                    <a:pt x="101031" y="7521"/>
                  </a:lnTo>
                  <a:lnTo>
                    <a:pt x="147700" y="0"/>
                  </a:lnTo>
                  <a:lnTo>
                    <a:pt x="2857626" y="0"/>
                  </a:lnTo>
                  <a:lnTo>
                    <a:pt x="2904296" y="7521"/>
                  </a:lnTo>
                  <a:lnTo>
                    <a:pt x="2944840" y="28472"/>
                  </a:lnTo>
                  <a:lnTo>
                    <a:pt x="2976819" y="60432"/>
                  </a:lnTo>
                  <a:lnTo>
                    <a:pt x="2997794" y="100982"/>
                  </a:lnTo>
                  <a:lnTo>
                    <a:pt x="3005327" y="147700"/>
                  </a:lnTo>
                  <a:lnTo>
                    <a:pt x="3005327" y="738631"/>
                  </a:lnTo>
                  <a:lnTo>
                    <a:pt x="2997794" y="785301"/>
                  </a:lnTo>
                  <a:lnTo>
                    <a:pt x="2976819" y="825845"/>
                  </a:lnTo>
                  <a:lnTo>
                    <a:pt x="2944840" y="857824"/>
                  </a:lnTo>
                  <a:lnTo>
                    <a:pt x="2904296" y="878799"/>
                  </a:lnTo>
                  <a:lnTo>
                    <a:pt x="2857626" y="886332"/>
                  </a:lnTo>
                  <a:lnTo>
                    <a:pt x="147700" y="886332"/>
                  </a:lnTo>
                  <a:lnTo>
                    <a:pt x="101031" y="878799"/>
                  </a:lnTo>
                  <a:lnTo>
                    <a:pt x="60487" y="857824"/>
                  </a:lnTo>
                  <a:lnTo>
                    <a:pt x="28508" y="825845"/>
                  </a:lnTo>
                  <a:lnTo>
                    <a:pt x="7533" y="785301"/>
                  </a:lnTo>
                  <a:lnTo>
                    <a:pt x="0" y="738631"/>
                  </a:lnTo>
                  <a:lnTo>
                    <a:pt x="0" y="147700"/>
                  </a:lnTo>
                  <a:close/>
                </a:path>
              </a:pathLst>
            </a:custGeom>
            <a:ln w="15875">
              <a:solidFill>
                <a:srgbClr val="781F0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6079109" y="5894616"/>
              <a:ext cx="3336925" cy="800100"/>
            </a:xfrm>
            <a:custGeom>
              <a:avLst/>
              <a:gdLst/>
              <a:ahLst/>
              <a:cxnLst/>
              <a:rect l="l" t="t" r="r" b="b"/>
              <a:pathLst>
                <a:path w="3336925" h="800100">
                  <a:moveTo>
                    <a:pt x="3203193" y="0"/>
                  </a:moveTo>
                  <a:lnTo>
                    <a:pt x="133350" y="0"/>
                  </a:lnTo>
                  <a:lnTo>
                    <a:pt x="91244" y="6798"/>
                  </a:lnTo>
                  <a:lnTo>
                    <a:pt x="54644" y="25728"/>
                  </a:lnTo>
                  <a:lnTo>
                    <a:pt x="25761" y="54595"/>
                  </a:lnTo>
                  <a:lnTo>
                    <a:pt x="6809" y="91201"/>
                  </a:lnTo>
                  <a:lnTo>
                    <a:pt x="0" y="133349"/>
                  </a:lnTo>
                  <a:lnTo>
                    <a:pt x="0" y="666749"/>
                  </a:lnTo>
                  <a:lnTo>
                    <a:pt x="6809" y="708898"/>
                  </a:lnTo>
                  <a:lnTo>
                    <a:pt x="25761" y="745504"/>
                  </a:lnTo>
                  <a:lnTo>
                    <a:pt x="54644" y="774371"/>
                  </a:lnTo>
                  <a:lnTo>
                    <a:pt x="91244" y="793301"/>
                  </a:lnTo>
                  <a:lnTo>
                    <a:pt x="133350" y="800099"/>
                  </a:lnTo>
                  <a:lnTo>
                    <a:pt x="3203193" y="800099"/>
                  </a:lnTo>
                  <a:lnTo>
                    <a:pt x="3245347" y="793301"/>
                  </a:lnTo>
                  <a:lnTo>
                    <a:pt x="3281954" y="774371"/>
                  </a:lnTo>
                  <a:lnTo>
                    <a:pt x="3310818" y="745504"/>
                  </a:lnTo>
                  <a:lnTo>
                    <a:pt x="3329746" y="708898"/>
                  </a:lnTo>
                  <a:lnTo>
                    <a:pt x="3336543" y="666749"/>
                  </a:lnTo>
                  <a:lnTo>
                    <a:pt x="3336543" y="133349"/>
                  </a:lnTo>
                  <a:lnTo>
                    <a:pt x="3329746" y="91201"/>
                  </a:lnTo>
                  <a:lnTo>
                    <a:pt x="3310818" y="54595"/>
                  </a:lnTo>
                  <a:lnTo>
                    <a:pt x="3281954" y="25728"/>
                  </a:lnTo>
                  <a:lnTo>
                    <a:pt x="3245347" y="6798"/>
                  </a:lnTo>
                  <a:lnTo>
                    <a:pt x="3203193" y="0"/>
                  </a:lnTo>
                  <a:close/>
                </a:path>
              </a:pathLst>
            </a:custGeom>
            <a:solidFill>
              <a:srgbClr val="A42F0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6079109" y="5894616"/>
              <a:ext cx="3336925" cy="800100"/>
            </a:xfrm>
            <a:custGeom>
              <a:avLst/>
              <a:gdLst/>
              <a:ahLst/>
              <a:cxnLst/>
              <a:rect l="l" t="t" r="r" b="b"/>
              <a:pathLst>
                <a:path w="3336925" h="800100">
                  <a:moveTo>
                    <a:pt x="0" y="133349"/>
                  </a:moveTo>
                  <a:lnTo>
                    <a:pt x="6809" y="91201"/>
                  </a:lnTo>
                  <a:lnTo>
                    <a:pt x="25761" y="54595"/>
                  </a:lnTo>
                  <a:lnTo>
                    <a:pt x="54644" y="25728"/>
                  </a:lnTo>
                  <a:lnTo>
                    <a:pt x="91244" y="6798"/>
                  </a:lnTo>
                  <a:lnTo>
                    <a:pt x="133350" y="0"/>
                  </a:lnTo>
                  <a:lnTo>
                    <a:pt x="3203193" y="0"/>
                  </a:lnTo>
                  <a:lnTo>
                    <a:pt x="3245347" y="6798"/>
                  </a:lnTo>
                  <a:lnTo>
                    <a:pt x="3281954" y="25728"/>
                  </a:lnTo>
                  <a:lnTo>
                    <a:pt x="3310818" y="54595"/>
                  </a:lnTo>
                  <a:lnTo>
                    <a:pt x="3329746" y="91201"/>
                  </a:lnTo>
                  <a:lnTo>
                    <a:pt x="3336543" y="133349"/>
                  </a:lnTo>
                  <a:lnTo>
                    <a:pt x="3336543" y="666749"/>
                  </a:lnTo>
                  <a:lnTo>
                    <a:pt x="3329746" y="708898"/>
                  </a:lnTo>
                  <a:lnTo>
                    <a:pt x="3310818" y="745504"/>
                  </a:lnTo>
                  <a:lnTo>
                    <a:pt x="3281954" y="774371"/>
                  </a:lnTo>
                  <a:lnTo>
                    <a:pt x="3245347" y="793301"/>
                  </a:lnTo>
                  <a:lnTo>
                    <a:pt x="3203193" y="800099"/>
                  </a:lnTo>
                  <a:lnTo>
                    <a:pt x="133350" y="800099"/>
                  </a:lnTo>
                  <a:lnTo>
                    <a:pt x="91244" y="793301"/>
                  </a:lnTo>
                  <a:lnTo>
                    <a:pt x="54644" y="774371"/>
                  </a:lnTo>
                  <a:lnTo>
                    <a:pt x="25761" y="745504"/>
                  </a:lnTo>
                  <a:lnTo>
                    <a:pt x="6809" y="708898"/>
                  </a:lnTo>
                  <a:lnTo>
                    <a:pt x="0" y="666749"/>
                  </a:lnTo>
                  <a:lnTo>
                    <a:pt x="0" y="133349"/>
                  </a:lnTo>
                  <a:close/>
                </a:path>
              </a:pathLst>
            </a:custGeom>
            <a:ln w="15875">
              <a:solidFill>
                <a:srgbClr val="781F0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861694">
              <a:lnSpc>
                <a:spcPct val="100000"/>
              </a:lnSpc>
              <a:spcBef>
                <a:spcPts val="105"/>
              </a:spcBef>
            </a:pPr>
            <a:r>
              <a:rPr spc="-125" dirty="0"/>
              <a:t>Por</a:t>
            </a:r>
            <a:r>
              <a:rPr spc="-100" dirty="0"/>
              <a:t>t</a:t>
            </a:r>
            <a:r>
              <a:rPr spc="-85" dirty="0"/>
              <a:t>ai</a:t>
            </a:r>
            <a:r>
              <a:rPr spc="-50" dirty="0"/>
              <a:t>l</a:t>
            </a:r>
            <a:r>
              <a:rPr spc="-229" dirty="0"/>
              <a:t> </a:t>
            </a:r>
            <a:r>
              <a:rPr spc="-25" dirty="0"/>
              <a:t>de</a:t>
            </a:r>
            <a:r>
              <a:rPr spc="-15" dirty="0"/>
              <a:t>s</a:t>
            </a:r>
            <a:r>
              <a:rPr spc="-265" dirty="0"/>
              <a:t> </a:t>
            </a:r>
            <a:r>
              <a:rPr spc="-15" dirty="0"/>
              <a:t>télé</a:t>
            </a:r>
            <a:r>
              <a:rPr spc="-390" dirty="0"/>
              <a:t>-</a:t>
            </a:r>
            <a:r>
              <a:rPr spc="-229" dirty="0"/>
              <a:t>serv</a:t>
            </a:r>
            <a:r>
              <a:rPr spc="-130" dirty="0"/>
              <a:t>i</a:t>
            </a:r>
            <a:r>
              <a:rPr spc="50" dirty="0"/>
              <a:t>ces</a:t>
            </a:r>
            <a:r>
              <a:rPr spc="-285" dirty="0"/>
              <a:t> </a:t>
            </a:r>
            <a:r>
              <a:rPr spc="-570" dirty="0"/>
              <a:t>:</a:t>
            </a:r>
            <a:r>
              <a:rPr spc="-235" dirty="0"/>
              <a:t> </a:t>
            </a:r>
            <a:r>
              <a:rPr spc="-30" dirty="0"/>
              <a:t>Orient</a:t>
            </a:r>
            <a:r>
              <a:rPr spc="-45" dirty="0"/>
              <a:t>a</a:t>
            </a:r>
            <a:r>
              <a:rPr spc="-245" dirty="0"/>
              <a:t>t</a:t>
            </a:r>
            <a:r>
              <a:rPr spc="-180" dirty="0"/>
              <a:t>i</a:t>
            </a:r>
            <a:r>
              <a:rPr spc="50" dirty="0"/>
              <a:t>on/</a:t>
            </a:r>
            <a:r>
              <a:rPr spc="70" dirty="0"/>
              <a:t>A</a:t>
            </a:r>
            <a:r>
              <a:rPr spc="65" dirty="0"/>
              <a:t>ffect</a:t>
            </a:r>
            <a:r>
              <a:rPr spc="80" dirty="0"/>
              <a:t>a</a:t>
            </a:r>
            <a:r>
              <a:rPr spc="-245" dirty="0"/>
              <a:t>t</a:t>
            </a:r>
            <a:r>
              <a:rPr spc="-180" dirty="0"/>
              <a:t>i</a:t>
            </a:r>
            <a:r>
              <a:rPr spc="40" dirty="0"/>
              <a:t>on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6325870" y="5974181"/>
            <a:ext cx="2845435" cy="6356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15240">
              <a:lnSpc>
                <a:spcPct val="100000"/>
              </a:lnSpc>
              <a:spcBef>
                <a:spcPts val="100"/>
              </a:spcBef>
            </a:pPr>
            <a:r>
              <a:rPr sz="2000" b="1" spc="-275" dirty="0">
                <a:solidFill>
                  <a:srgbClr val="FFFFFF"/>
                </a:solidFill>
                <a:latin typeface="Verdana"/>
                <a:cs typeface="Verdana"/>
              </a:rPr>
              <a:t>E</a:t>
            </a:r>
            <a:r>
              <a:rPr sz="2000" b="1" spc="-265" dirty="0">
                <a:solidFill>
                  <a:srgbClr val="FFFFFF"/>
                </a:solidFill>
                <a:latin typeface="Verdana"/>
                <a:cs typeface="Verdana"/>
              </a:rPr>
              <a:t>x</a:t>
            </a:r>
            <a:r>
              <a:rPr sz="2000" b="1" spc="-130" dirty="0">
                <a:solidFill>
                  <a:srgbClr val="FFFFFF"/>
                </a:solidFill>
                <a:latin typeface="Verdana"/>
                <a:cs typeface="Verdana"/>
              </a:rPr>
              <a:t>empl</a:t>
            </a:r>
            <a:r>
              <a:rPr sz="2000" b="1" spc="-120" dirty="0">
                <a:solidFill>
                  <a:srgbClr val="FFFFFF"/>
                </a:solidFill>
                <a:latin typeface="Verdana"/>
                <a:cs typeface="Verdana"/>
              </a:rPr>
              <a:t>e</a:t>
            </a:r>
            <a:r>
              <a:rPr sz="2000" b="1" spc="-16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2000" b="1" spc="-40" dirty="0">
                <a:solidFill>
                  <a:srgbClr val="FFFFFF"/>
                </a:solidFill>
                <a:latin typeface="Verdana"/>
                <a:cs typeface="Verdana"/>
              </a:rPr>
              <a:t>ave</a:t>
            </a:r>
            <a:r>
              <a:rPr sz="2000" b="1" spc="-30" dirty="0">
                <a:solidFill>
                  <a:srgbClr val="FFFFFF"/>
                </a:solidFill>
                <a:latin typeface="Verdana"/>
                <a:cs typeface="Verdana"/>
              </a:rPr>
              <a:t>c</a:t>
            </a:r>
            <a:r>
              <a:rPr sz="2000" b="1" spc="-14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2000" b="1" spc="-229" dirty="0">
                <a:solidFill>
                  <a:srgbClr val="FFFFFF"/>
                </a:solidFill>
                <a:latin typeface="Verdana"/>
                <a:cs typeface="Verdana"/>
              </a:rPr>
              <a:t>u</a:t>
            </a:r>
            <a:r>
              <a:rPr sz="2000" b="1" spc="-225" dirty="0">
                <a:solidFill>
                  <a:srgbClr val="FFFFFF"/>
                </a:solidFill>
                <a:latin typeface="Verdana"/>
                <a:cs typeface="Verdana"/>
              </a:rPr>
              <a:t>n</a:t>
            </a:r>
            <a:r>
              <a:rPr sz="2000" b="1" spc="-12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2000" b="1" spc="-105" dirty="0">
                <a:solidFill>
                  <a:srgbClr val="FFFFFF"/>
                </a:solidFill>
                <a:latin typeface="Verdana"/>
                <a:cs typeface="Verdana"/>
              </a:rPr>
              <a:t>vœu  </a:t>
            </a:r>
            <a:r>
              <a:rPr sz="2000" b="1" spc="-185" dirty="0">
                <a:solidFill>
                  <a:srgbClr val="FFFFFF"/>
                </a:solidFill>
                <a:latin typeface="Verdana"/>
                <a:cs typeface="Verdana"/>
              </a:rPr>
              <a:t>d’orien</a:t>
            </a:r>
            <a:r>
              <a:rPr sz="2000" b="1" spc="-160" dirty="0">
                <a:solidFill>
                  <a:srgbClr val="FFFFFF"/>
                </a:solidFill>
                <a:latin typeface="Verdana"/>
                <a:cs typeface="Verdana"/>
              </a:rPr>
              <a:t>t</a:t>
            </a:r>
            <a:r>
              <a:rPr sz="2000" b="1" spc="-165" dirty="0">
                <a:solidFill>
                  <a:srgbClr val="FFFFFF"/>
                </a:solidFill>
                <a:latin typeface="Verdana"/>
                <a:cs typeface="Verdana"/>
              </a:rPr>
              <a:t>atio</a:t>
            </a:r>
            <a:r>
              <a:rPr sz="2000" b="1" spc="-210" dirty="0">
                <a:solidFill>
                  <a:srgbClr val="FFFFFF"/>
                </a:solidFill>
                <a:latin typeface="Verdana"/>
                <a:cs typeface="Verdana"/>
              </a:rPr>
              <a:t>n</a:t>
            </a:r>
            <a:r>
              <a:rPr sz="2000" b="1" spc="-14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2000" b="1" spc="-260" dirty="0">
                <a:solidFill>
                  <a:srgbClr val="FFFFFF"/>
                </a:solidFill>
                <a:latin typeface="Verdana"/>
                <a:cs typeface="Verdana"/>
              </a:rPr>
              <a:t>p</a:t>
            </a:r>
            <a:r>
              <a:rPr sz="2000" b="1" spc="-190" dirty="0">
                <a:solidFill>
                  <a:srgbClr val="FFFFFF"/>
                </a:solidFill>
                <a:latin typeface="Verdana"/>
                <a:cs typeface="Verdana"/>
              </a:rPr>
              <a:t>r</a:t>
            </a:r>
            <a:r>
              <a:rPr sz="2000" b="1" spc="-145" dirty="0">
                <a:solidFill>
                  <a:srgbClr val="FFFFFF"/>
                </a:solidFill>
                <a:latin typeface="Verdana"/>
                <a:cs typeface="Verdana"/>
              </a:rPr>
              <a:t>o</a:t>
            </a:r>
            <a:r>
              <a:rPr sz="2000" b="1" spc="-130" dirty="0">
                <a:solidFill>
                  <a:srgbClr val="FFFFFF"/>
                </a:solidFill>
                <a:latin typeface="Verdana"/>
                <a:cs typeface="Verdana"/>
              </a:rPr>
              <a:t>v</a:t>
            </a:r>
            <a:r>
              <a:rPr sz="2000" b="1" spc="-190" dirty="0">
                <a:solidFill>
                  <a:srgbClr val="FFFFFF"/>
                </a:solidFill>
                <a:latin typeface="Verdana"/>
                <a:cs typeface="Verdana"/>
              </a:rPr>
              <a:t>i</a:t>
            </a:r>
            <a:r>
              <a:rPr sz="2000" b="1" spc="-335" dirty="0">
                <a:solidFill>
                  <a:srgbClr val="FFFFFF"/>
                </a:solidFill>
                <a:latin typeface="Verdana"/>
                <a:cs typeface="Verdana"/>
              </a:rPr>
              <a:t>s</a:t>
            </a:r>
            <a:r>
              <a:rPr sz="2000" b="1" spc="-180" dirty="0">
                <a:solidFill>
                  <a:srgbClr val="FFFFFF"/>
                </a:solidFill>
                <a:latin typeface="Verdana"/>
                <a:cs typeface="Verdana"/>
              </a:rPr>
              <a:t>oire</a:t>
            </a:r>
            <a:endParaRPr sz="2000">
              <a:latin typeface="Verdana"/>
              <a:cs typeface="Verdana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4830254" y="3160839"/>
            <a:ext cx="4593590" cy="926465"/>
            <a:chOff x="4830254" y="3160839"/>
            <a:chExt cx="4593590" cy="926465"/>
          </a:xfrm>
        </p:grpSpPr>
        <p:sp>
          <p:nvSpPr>
            <p:cNvPr id="14" name="object 14"/>
            <p:cNvSpPr/>
            <p:nvPr/>
          </p:nvSpPr>
          <p:spPr>
            <a:xfrm>
              <a:off x="4838191" y="3168776"/>
              <a:ext cx="1572260" cy="513715"/>
            </a:xfrm>
            <a:custGeom>
              <a:avLst/>
              <a:gdLst/>
              <a:ahLst/>
              <a:cxnLst/>
              <a:rect l="l" t="t" r="r" b="b"/>
              <a:pathLst>
                <a:path w="1572260" h="513714">
                  <a:moveTo>
                    <a:pt x="256667" y="0"/>
                  </a:moveTo>
                  <a:lnTo>
                    <a:pt x="0" y="256667"/>
                  </a:lnTo>
                  <a:lnTo>
                    <a:pt x="256667" y="513334"/>
                  </a:lnTo>
                  <a:lnTo>
                    <a:pt x="256667" y="384937"/>
                  </a:lnTo>
                  <a:lnTo>
                    <a:pt x="1572133" y="384937"/>
                  </a:lnTo>
                  <a:lnTo>
                    <a:pt x="1572133" y="128270"/>
                  </a:lnTo>
                  <a:lnTo>
                    <a:pt x="256667" y="128270"/>
                  </a:lnTo>
                  <a:lnTo>
                    <a:pt x="256667" y="0"/>
                  </a:lnTo>
                  <a:close/>
                </a:path>
              </a:pathLst>
            </a:custGeom>
            <a:solidFill>
              <a:srgbClr val="A42F0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4838191" y="3168776"/>
              <a:ext cx="1572260" cy="513715"/>
            </a:xfrm>
            <a:custGeom>
              <a:avLst/>
              <a:gdLst/>
              <a:ahLst/>
              <a:cxnLst/>
              <a:rect l="l" t="t" r="r" b="b"/>
              <a:pathLst>
                <a:path w="1572260" h="513714">
                  <a:moveTo>
                    <a:pt x="1572133" y="384937"/>
                  </a:moveTo>
                  <a:lnTo>
                    <a:pt x="256667" y="384937"/>
                  </a:lnTo>
                  <a:lnTo>
                    <a:pt x="256667" y="513334"/>
                  </a:lnTo>
                  <a:lnTo>
                    <a:pt x="0" y="256667"/>
                  </a:lnTo>
                  <a:lnTo>
                    <a:pt x="256667" y="0"/>
                  </a:lnTo>
                  <a:lnTo>
                    <a:pt x="256667" y="128270"/>
                  </a:lnTo>
                  <a:lnTo>
                    <a:pt x="1572133" y="128270"/>
                  </a:lnTo>
                  <a:lnTo>
                    <a:pt x="1572133" y="384937"/>
                  </a:lnTo>
                  <a:close/>
                </a:path>
              </a:pathLst>
            </a:custGeom>
            <a:ln w="15875">
              <a:solidFill>
                <a:srgbClr val="781F0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6410324" y="3193033"/>
              <a:ext cx="3005455" cy="886460"/>
            </a:xfrm>
            <a:custGeom>
              <a:avLst/>
              <a:gdLst/>
              <a:ahLst/>
              <a:cxnLst/>
              <a:rect l="l" t="t" r="r" b="b"/>
              <a:pathLst>
                <a:path w="3005454" h="886460">
                  <a:moveTo>
                    <a:pt x="2857627" y="0"/>
                  </a:moveTo>
                  <a:lnTo>
                    <a:pt x="147700" y="0"/>
                  </a:lnTo>
                  <a:lnTo>
                    <a:pt x="101031" y="7521"/>
                  </a:lnTo>
                  <a:lnTo>
                    <a:pt x="60487" y="28472"/>
                  </a:lnTo>
                  <a:lnTo>
                    <a:pt x="28508" y="60432"/>
                  </a:lnTo>
                  <a:lnTo>
                    <a:pt x="7533" y="100982"/>
                  </a:lnTo>
                  <a:lnTo>
                    <a:pt x="0" y="147700"/>
                  </a:lnTo>
                  <a:lnTo>
                    <a:pt x="0" y="738632"/>
                  </a:lnTo>
                  <a:lnTo>
                    <a:pt x="7533" y="785301"/>
                  </a:lnTo>
                  <a:lnTo>
                    <a:pt x="28508" y="825845"/>
                  </a:lnTo>
                  <a:lnTo>
                    <a:pt x="60487" y="857824"/>
                  </a:lnTo>
                  <a:lnTo>
                    <a:pt x="101031" y="878799"/>
                  </a:lnTo>
                  <a:lnTo>
                    <a:pt x="147700" y="886332"/>
                  </a:lnTo>
                  <a:lnTo>
                    <a:pt x="2857627" y="886332"/>
                  </a:lnTo>
                  <a:lnTo>
                    <a:pt x="2904296" y="878799"/>
                  </a:lnTo>
                  <a:lnTo>
                    <a:pt x="2944840" y="857824"/>
                  </a:lnTo>
                  <a:lnTo>
                    <a:pt x="2976819" y="825845"/>
                  </a:lnTo>
                  <a:lnTo>
                    <a:pt x="2997794" y="785301"/>
                  </a:lnTo>
                  <a:lnTo>
                    <a:pt x="3005328" y="738632"/>
                  </a:lnTo>
                  <a:lnTo>
                    <a:pt x="3005328" y="147700"/>
                  </a:lnTo>
                  <a:lnTo>
                    <a:pt x="2997794" y="100982"/>
                  </a:lnTo>
                  <a:lnTo>
                    <a:pt x="2976819" y="60432"/>
                  </a:lnTo>
                  <a:lnTo>
                    <a:pt x="2944840" y="28472"/>
                  </a:lnTo>
                  <a:lnTo>
                    <a:pt x="2904296" y="7521"/>
                  </a:lnTo>
                  <a:lnTo>
                    <a:pt x="2857627" y="0"/>
                  </a:lnTo>
                  <a:close/>
                </a:path>
              </a:pathLst>
            </a:custGeom>
            <a:solidFill>
              <a:srgbClr val="A42F0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6410324" y="3193033"/>
              <a:ext cx="3005455" cy="886460"/>
            </a:xfrm>
            <a:custGeom>
              <a:avLst/>
              <a:gdLst/>
              <a:ahLst/>
              <a:cxnLst/>
              <a:rect l="l" t="t" r="r" b="b"/>
              <a:pathLst>
                <a:path w="3005454" h="886460">
                  <a:moveTo>
                    <a:pt x="0" y="147700"/>
                  </a:moveTo>
                  <a:lnTo>
                    <a:pt x="7533" y="100982"/>
                  </a:lnTo>
                  <a:lnTo>
                    <a:pt x="28508" y="60432"/>
                  </a:lnTo>
                  <a:lnTo>
                    <a:pt x="60487" y="28472"/>
                  </a:lnTo>
                  <a:lnTo>
                    <a:pt x="101031" y="7521"/>
                  </a:lnTo>
                  <a:lnTo>
                    <a:pt x="147700" y="0"/>
                  </a:lnTo>
                  <a:lnTo>
                    <a:pt x="2857627" y="0"/>
                  </a:lnTo>
                  <a:lnTo>
                    <a:pt x="2904296" y="7521"/>
                  </a:lnTo>
                  <a:lnTo>
                    <a:pt x="2944840" y="28472"/>
                  </a:lnTo>
                  <a:lnTo>
                    <a:pt x="2976819" y="60432"/>
                  </a:lnTo>
                  <a:lnTo>
                    <a:pt x="2997794" y="100982"/>
                  </a:lnTo>
                  <a:lnTo>
                    <a:pt x="3005328" y="147700"/>
                  </a:lnTo>
                  <a:lnTo>
                    <a:pt x="3005328" y="738632"/>
                  </a:lnTo>
                  <a:lnTo>
                    <a:pt x="2997794" y="785301"/>
                  </a:lnTo>
                  <a:lnTo>
                    <a:pt x="2976819" y="825845"/>
                  </a:lnTo>
                  <a:lnTo>
                    <a:pt x="2944840" y="857824"/>
                  </a:lnTo>
                  <a:lnTo>
                    <a:pt x="2904296" y="878799"/>
                  </a:lnTo>
                  <a:lnTo>
                    <a:pt x="2857627" y="886332"/>
                  </a:lnTo>
                  <a:lnTo>
                    <a:pt x="147700" y="886332"/>
                  </a:lnTo>
                  <a:lnTo>
                    <a:pt x="101031" y="878799"/>
                  </a:lnTo>
                  <a:lnTo>
                    <a:pt x="60487" y="857824"/>
                  </a:lnTo>
                  <a:lnTo>
                    <a:pt x="28508" y="825845"/>
                  </a:lnTo>
                  <a:lnTo>
                    <a:pt x="7533" y="785301"/>
                  </a:lnTo>
                  <a:lnTo>
                    <a:pt x="0" y="738632"/>
                  </a:lnTo>
                  <a:lnTo>
                    <a:pt x="0" y="147700"/>
                  </a:lnTo>
                  <a:close/>
                </a:path>
              </a:pathLst>
            </a:custGeom>
            <a:ln w="15875">
              <a:solidFill>
                <a:srgbClr val="781F0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8" name="object 18"/>
          <p:cNvSpPr txBox="1"/>
          <p:nvPr/>
        </p:nvSpPr>
        <p:spPr>
          <a:xfrm>
            <a:off x="6573139" y="2366899"/>
            <a:ext cx="2720340" cy="158432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50800" marR="5080" algn="ctr">
              <a:lnSpc>
                <a:spcPct val="100000"/>
              </a:lnSpc>
              <a:spcBef>
                <a:spcPts val="105"/>
              </a:spcBef>
            </a:pPr>
            <a:r>
              <a:rPr sz="2000" b="1" spc="-190" dirty="0">
                <a:solidFill>
                  <a:srgbClr val="FFFFFF"/>
                </a:solidFill>
                <a:latin typeface="Verdana"/>
                <a:cs typeface="Verdana"/>
              </a:rPr>
              <a:t>Rensei</a:t>
            </a:r>
            <a:r>
              <a:rPr sz="2000" b="1" spc="-215" dirty="0">
                <a:solidFill>
                  <a:srgbClr val="FFFFFF"/>
                </a:solidFill>
                <a:latin typeface="Verdana"/>
                <a:cs typeface="Verdana"/>
              </a:rPr>
              <a:t>g</a:t>
            </a:r>
            <a:r>
              <a:rPr sz="2000" b="1" spc="-235" dirty="0">
                <a:solidFill>
                  <a:srgbClr val="FFFFFF"/>
                </a:solidFill>
                <a:latin typeface="Verdana"/>
                <a:cs typeface="Verdana"/>
              </a:rPr>
              <a:t>ne</a:t>
            </a:r>
            <a:r>
              <a:rPr sz="2000" b="1" spc="-165" dirty="0">
                <a:solidFill>
                  <a:srgbClr val="FFFFFF"/>
                </a:solidFill>
                <a:latin typeface="Verdana"/>
                <a:cs typeface="Verdana"/>
              </a:rPr>
              <a:t>r</a:t>
            </a:r>
            <a:r>
              <a:rPr sz="2000" b="1" spc="-155" dirty="0">
                <a:solidFill>
                  <a:srgbClr val="FFFFFF"/>
                </a:solidFill>
                <a:latin typeface="Verdana"/>
                <a:cs typeface="Verdana"/>
              </a:rPr>
              <a:t> de</a:t>
            </a:r>
            <a:r>
              <a:rPr sz="2000" b="1" spc="-130" dirty="0">
                <a:solidFill>
                  <a:srgbClr val="FFFFFF"/>
                </a:solidFill>
                <a:latin typeface="Verdana"/>
                <a:cs typeface="Verdana"/>
              </a:rPr>
              <a:t>s</a:t>
            </a:r>
            <a:r>
              <a:rPr sz="2000" b="1" spc="-13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2000" b="1" spc="-125" dirty="0">
                <a:solidFill>
                  <a:srgbClr val="FFFFFF"/>
                </a:solidFill>
                <a:latin typeface="Verdana"/>
                <a:cs typeface="Verdana"/>
              </a:rPr>
              <a:t>vœux  </a:t>
            </a:r>
            <a:r>
              <a:rPr sz="2000" b="1" spc="-180" dirty="0">
                <a:solidFill>
                  <a:srgbClr val="FFFFFF"/>
                </a:solidFill>
                <a:latin typeface="Verdana"/>
                <a:cs typeface="Verdana"/>
              </a:rPr>
              <a:t>d’orientation</a:t>
            </a:r>
            <a:endParaRPr sz="20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2150">
              <a:latin typeface="Verdana"/>
              <a:cs typeface="Verdana"/>
            </a:endParaRPr>
          </a:p>
          <a:p>
            <a:pPr marR="30480" algn="ctr">
              <a:lnSpc>
                <a:spcPct val="100000"/>
              </a:lnSpc>
            </a:pPr>
            <a:r>
              <a:rPr sz="2000" b="1" spc="-260" dirty="0">
                <a:solidFill>
                  <a:srgbClr val="FFFFFF"/>
                </a:solidFill>
                <a:latin typeface="Verdana"/>
                <a:cs typeface="Verdana"/>
              </a:rPr>
              <a:t>Ren</a:t>
            </a:r>
            <a:r>
              <a:rPr sz="2000" b="1" spc="-225" dirty="0">
                <a:solidFill>
                  <a:srgbClr val="FFFFFF"/>
                </a:solidFill>
                <a:latin typeface="Verdana"/>
                <a:cs typeface="Verdana"/>
              </a:rPr>
              <a:t>s</a:t>
            </a:r>
            <a:r>
              <a:rPr sz="2000" b="1" spc="-135" dirty="0">
                <a:solidFill>
                  <a:srgbClr val="FFFFFF"/>
                </a:solidFill>
                <a:latin typeface="Verdana"/>
                <a:cs typeface="Verdana"/>
              </a:rPr>
              <a:t>eig</a:t>
            </a:r>
            <a:r>
              <a:rPr sz="2000" b="1" spc="-175" dirty="0">
                <a:solidFill>
                  <a:srgbClr val="FFFFFF"/>
                </a:solidFill>
                <a:latin typeface="Verdana"/>
                <a:cs typeface="Verdana"/>
              </a:rPr>
              <a:t>n</a:t>
            </a:r>
            <a:r>
              <a:rPr sz="2000" b="1" spc="-235" dirty="0">
                <a:solidFill>
                  <a:srgbClr val="FFFFFF"/>
                </a:solidFill>
                <a:latin typeface="Verdana"/>
                <a:cs typeface="Verdana"/>
              </a:rPr>
              <a:t>e</a:t>
            </a:r>
            <a:r>
              <a:rPr sz="2000" b="1" spc="-170" dirty="0">
                <a:solidFill>
                  <a:srgbClr val="FFFFFF"/>
                </a:solidFill>
                <a:latin typeface="Verdana"/>
                <a:cs typeface="Verdana"/>
              </a:rPr>
              <a:t>r</a:t>
            </a:r>
            <a:r>
              <a:rPr sz="2000" b="1" spc="-155" dirty="0">
                <a:solidFill>
                  <a:srgbClr val="FFFFFF"/>
                </a:solidFill>
                <a:latin typeface="Verdana"/>
                <a:cs typeface="Verdana"/>
              </a:rPr>
              <a:t> de</a:t>
            </a:r>
            <a:r>
              <a:rPr sz="2000" b="1" spc="-130" dirty="0">
                <a:solidFill>
                  <a:srgbClr val="FFFFFF"/>
                </a:solidFill>
                <a:latin typeface="Verdana"/>
                <a:cs typeface="Verdana"/>
              </a:rPr>
              <a:t>s</a:t>
            </a:r>
            <a:r>
              <a:rPr sz="2000" b="1" spc="-14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2000" b="1" spc="-135" dirty="0">
                <a:solidFill>
                  <a:srgbClr val="FFFFFF"/>
                </a:solidFill>
                <a:latin typeface="Verdana"/>
                <a:cs typeface="Verdana"/>
              </a:rPr>
              <a:t>vœ</a:t>
            </a:r>
            <a:r>
              <a:rPr sz="2000" b="1" spc="-120" dirty="0">
                <a:solidFill>
                  <a:srgbClr val="FFFFFF"/>
                </a:solidFill>
                <a:latin typeface="Verdana"/>
                <a:cs typeface="Verdana"/>
              </a:rPr>
              <a:t>u</a:t>
            </a:r>
            <a:r>
              <a:rPr sz="2000" b="1" spc="-215" dirty="0">
                <a:solidFill>
                  <a:srgbClr val="FFFFFF"/>
                </a:solidFill>
                <a:latin typeface="Verdana"/>
                <a:cs typeface="Verdana"/>
              </a:rPr>
              <a:t>x</a:t>
            </a:r>
            <a:endParaRPr sz="2000">
              <a:latin typeface="Verdana"/>
              <a:cs typeface="Verdana"/>
            </a:endParaRPr>
          </a:p>
          <a:p>
            <a:pPr marR="31115" algn="ctr">
              <a:lnSpc>
                <a:spcPct val="100000"/>
              </a:lnSpc>
            </a:pPr>
            <a:r>
              <a:rPr sz="2000" b="1" spc="-145" dirty="0">
                <a:solidFill>
                  <a:srgbClr val="FFFFFF"/>
                </a:solidFill>
                <a:latin typeface="Verdana"/>
                <a:cs typeface="Verdana"/>
              </a:rPr>
              <a:t>d’affectation</a:t>
            </a:r>
            <a:endParaRPr sz="20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671952" y="646557"/>
            <a:ext cx="335343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200" dirty="0"/>
              <a:t>A</a:t>
            </a:r>
            <a:r>
              <a:rPr sz="3600" spc="-270" dirty="0"/>
              <a:t> </a:t>
            </a:r>
            <a:r>
              <a:rPr sz="3600" dirty="0"/>
              <a:t>quoi</a:t>
            </a:r>
            <a:r>
              <a:rPr sz="3600" spc="-270" dirty="0"/>
              <a:t> </a:t>
            </a:r>
            <a:r>
              <a:rPr sz="3600" spc="375" dirty="0"/>
              <a:t>ça</a:t>
            </a:r>
            <a:r>
              <a:rPr sz="3600" spc="-260" dirty="0"/>
              <a:t> </a:t>
            </a:r>
            <a:r>
              <a:rPr sz="3600" spc="-254" dirty="0"/>
              <a:t>ser</a:t>
            </a:r>
            <a:r>
              <a:rPr sz="3600" spc="-195" dirty="0"/>
              <a:t>t</a:t>
            </a:r>
            <a:r>
              <a:rPr sz="3600" spc="-270" dirty="0"/>
              <a:t> </a:t>
            </a:r>
            <a:r>
              <a:rPr sz="3600" spc="-640" dirty="0"/>
              <a:t>:</a:t>
            </a:r>
            <a:endParaRPr sz="3600"/>
          </a:p>
        </p:txBody>
      </p:sp>
      <p:sp>
        <p:nvSpPr>
          <p:cNvPr id="3" name="object 3"/>
          <p:cNvSpPr/>
          <p:nvPr/>
        </p:nvSpPr>
        <p:spPr>
          <a:xfrm>
            <a:off x="3023489" y="3604259"/>
            <a:ext cx="5392420" cy="18415"/>
          </a:xfrm>
          <a:custGeom>
            <a:avLst/>
            <a:gdLst/>
            <a:ahLst/>
            <a:cxnLst/>
            <a:rect l="l" t="t" r="r" b="b"/>
            <a:pathLst>
              <a:path w="5392420" h="18414">
                <a:moveTo>
                  <a:pt x="5391912" y="0"/>
                </a:moveTo>
                <a:lnTo>
                  <a:pt x="0" y="0"/>
                </a:lnTo>
                <a:lnTo>
                  <a:pt x="0" y="18287"/>
                </a:lnTo>
                <a:lnTo>
                  <a:pt x="5391912" y="18287"/>
                </a:lnTo>
                <a:lnTo>
                  <a:pt x="5391912" y="0"/>
                </a:lnTo>
                <a:close/>
              </a:path>
            </a:pathLst>
          </a:custGeom>
          <a:solidFill>
            <a:srgbClr val="40404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body" idx="1"/>
          </p:nvPr>
        </p:nvSpPr>
        <p:spPr>
          <a:xfrm>
            <a:off x="776604" y="2161159"/>
            <a:ext cx="10638790" cy="347274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247265" marR="55880" indent="-342900">
              <a:lnSpc>
                <a:spcPct val="100000"/>
              </a:lnSpc>
              <a:spcBef>
                <a:spcPts val="100"/>
              </a:spcBef>
            </a:pPr>
            <a:r>
              <a:rPr spc="-265" dirty="0">
                <a:solidFill>
                  <a:srgbClr val="A42F0F"/>
                </a:solidFill>
                <a:latin typeface="Microsoft Sans Serif"/>
                <a:cs typeface="Microsoft Sans Serif"/>
              </a:rPr>
              <a:t>🠶</a:t>
            </a:r>
            <a:r>
              <a:rPr spc="-80" dirty="0">
                <a:solidFill>
                  <a:srgbClr val="A42F0F"/>
                </a:solidFill>
                <a:latin typeface="Microsoft Sans Serif"/>
                <a:cs typeface="Microsoft Sans Serif"/>
              </a:rPr>
              <a:t> </a:t>
            </a:r>
            <a:r>
              <a:rPr b="1" spc="-340" dirty="0">
                <a:latin typeface="Verdana"/>
                <a:cs typeface="Verdana"/>
              </a:rPr>
              <a:t>Pou</a:t>
            </a:r>
            <a:r>
              <a:rPr b="1" spc="-235" dirty="0">
                <a:latin typeface="Verdana"/>
                <a:cs typeface="Verdana"/>
              </a:rPr>
              <a:t>r</a:t>
            </a:r>
            <a:r>
              <a:rPr b="1" spc="-150" dirty="0">
                <a:latin typeface="Verdana"/>
                <a:cs typeface="Verdana"/>
              </a:rPr>
              <a:t> </a:t>
            </a:r>
            <a:r>
              <a:rPr b="1" spc="-225" dirty="0">
                <a:latin typeface="Verdana"/>
                <a:cs typeface="Verdana"/>
              </a:rPr>
              <a:t>les</a:t>
            </a:r>
            <a:r>
              <a:rPr b="1" spc="-150" dirty="0">
                <a:latin typeface="Verdana"/>
                <a:cs typeface="Verdana"/>
              </a:rPr>
              <a:t> </a:t>
            </a:r>
            <a:r>
              <a:rPr b="1" spc="-245" dirty="0">
                <a:latin typeface="Verdana"/>
                <a:cs typeface="Verdana"/>
              </a:rPr>
              <a:t>3ème</a:t>
            </a:r>
            <a:r>
              <a:rPr b="1" spc="-185" dirty="0">
                <a:latin typeface="Verdana"/>
                <a:cs typeface="Verdana"/>
              </a:rPr>
              <a:t>s</a:t>
            </a:r>
            <a:r>
              <a:rPr b="1" spc="-150" dirty="0">
                <a:latin typeface="Verdana"/>
                <a:cs typeface="Verdana"/>
              </a:rPr>
              <a:t> </a:t>
            </a:r>
            <a:r>
              <a:rPr b="1" spc="-265" dirty="0">
                <a:latin typeface="Verdana"/>
                <a:cs typeface="Verdana"/>
              </a:rPr>
              <a:t>e</a:t>
            </a:r>
            <a:r>
              <a:rPr b="1" spc="-180" dirty="0">
                <a:latin typeface="Verdana"/>
                <a:cs typeface="Verdana"/>
              </a:rPr>
              <a:t>t</a:t>
            </a:r>
            <a:r>
              <a:rPr b="1" spc="-140" dirty="0">
                <a:latin typeface="Verdana"/>
                <a:cs typeface="Verdana"/>
              </a:rPr>
              <a:t> </a:t>
            </a:r>
            <a:r>
              <a:rPr b="1" spc="-225" dirty="0">
                <a:latin typeface="Verdana"/>
                <a:cs typeface="Verdana"/>
              </a:rPr>
              <a:t>les</a:t>
            </a:r>
            <a:r>
              <a:rPr b="1" spc="-150" dirty="0">
                <a:latin typeface="Verdana"/>
                <a:cs typeface="Verdana"/>
              </a:rPr>
              <a:t> </a:t>
            </a:r>
            <a:r>
              <a:rPr b="1" spc="-280" dirty="0">
                <a:latin typeface="Verdana"/>
                <a:cs typeface="Verdana"/>
              </a:rPr>
              <a:t>SECONDE</a:t>
            </a:r>
            <a:r>
              <a:rPr b="1" spc="-254" dirty="0">
                <a:latin typeface="Verdana"/>
                <a:cs typeface="Verdana"/>
              </a:rPr>
              <a:t>S</a:t>
            </a:r>
            <a:r>
              <a:rPr b="1" spc="-150" dirty="0">
                <a:latin typeface="Verdana"/>
                <a:cs typeface="Verdana"/>
              </a:rPr>
              <a:t> </a:t>
            </a:r>
            <a:r>
              <a:rPr b="1" spc="-295" dirty="0">
                <a:latin typeface="Verdana"/>
                <a:cs typeface="Verdana"/>
              </a:rPr>
              <a:t>:</a:t>
            </a:r>
            <a:r>
              <a:rPr b="1" spc="-145" dirty="0">
                <a:latin typeface="Verdana"/>
                <a:cs typeface="Verdana"/>
              </a:rPr>
              <a:t> </a:t>
            </a:r>
            <a:r>
              <a:rPr spc="-70" dirty="0"/>
              <a:t>Pour</a:t>
            </a:r>
            <a:r>
              <a:rPr spc="-165" dirty="0"/>
              <a:t> </a:t>
            </a:r>
            <a:r>
              <a:rPr spc="-110" dirty="0"/>
              <a:t>rense</a:t>
            </a:r>
            <a:r>
              <a:rPr spc="-35" dirty="0"/>
              <a:t>i</a:t>
            </a:r>
            <a:r>
              <a:rPr spc="-30" dirty="0"/>
              <a:t>gner</a:t>
            </a:r>
            <a:r>
              <a:rPr spc="-204" dirty="0"/>
              <a:t> </a:t>
            </a:r>
            <a:r>
              <a:rPr spc="-120" dirty="0"/>
              <a:t>les  </a:t>
            </a:r>
            <a:r>
              <a:rPr spc="-10" dirty="0"/>
              <a:t>vœux </a:t>
            </a:r>
            <a:r>
              <a:rPr spc="-35" dirty="0"/>
              <a:t>d’orientations </a:t>
            </a:r>
            <a:r>
              <a:rPr spc="-175" dirty="0"/>
              <a:t>lors </a:t>
            </a:r>
            <a:r>
              <a:rPr spc="135" dirty="0"/>
              <a:t>de </a:t>
            </a:r>
            <a:r>
              <a:rPr spc="5" dirty="0"/>
              <a:t>la </a:t>
            </a:r>
            <a:r>
              <a:rPr spc="15" dirty="0"/>
              <a:t>phase </a:t>
            </a:r>
            <a:r>
              <a:rPr spc="-90" dirty="0" err="1"/>
              <a:t>provisoire</a:t>
            </a:r>
            <a:r>
              <a:rPr spc="-90" dirty="0"/>
              <a:t> </a:t>
            </a:r>
            <a:r>
              <a:rPr spc="-85" dirty="0"/>
              <a:t>(</a:t>
            </a:r>
            <a:r>
              <a:rPr lang="fr-FR" spc="-85" dirty="0"/>
              <a:t>2</a:t>
            </a:r>
            <a:r>
              <a:rPr lang="fr-FR" spc="-85" baseline="30000" dirty="0"/>
              <a:t>ème</a:t>
            </a:r>
            <a:r>
              <a:rPr lang="fr-FR" spc="-85" dirty="0"/>
              <a:t>  trimestre </a:t>
            </a:r>
            <a:r>
              <a:rPr dirty="0"/>
              <a:t>et</a:t>
            </a:r>
            <a:r>
              <a:rPr spc="-175" dirty="0"/>
              <a:t> </a:t>
            </a:r>
            <a:r>
              <a:rPr spc="-30" dirty="0"/>
              <a:t>pour</a:t>
            </a:r>
            <a:r>
              <a:rPr spc="-175" dirty="0"/>
              <a:t> </a:t>
            </a:r>
            <a:r>
              <a:rPr spc="5" dirty="0"/>
              <a:t>la</a:t>
            </a:r>
            <a:r>
              <a:rPr spc="-190" dirty="0"/>
              <a:t> </a:t>
            </a:r>
            <a:r>
              <a:rPr spc="15" dirty="0"/>
              <a:t>phase</a:t>
            </a:r>
            <a:r>
              <a:rPr spc="-165" dirty="0"/>
              <a:t> </a:t>
            </a:r>
            <a:r>
              <a:rPr spc="135" dirty="0"/>
              <a:t>de</a:t>
            </a:r>
            <a:r>
              <a:rPr spc="-160" dirty="0"/>
              <a:t> </a:t>
            </a:r>
            <a:r>
              <a:rPr u="heavy" spc="-60" dirty="0">
                <a:uFill>
                  <a:solidFill>
                    <a:srgbClr val="404040"/>
                  </a:solidFill>
                </a:uFill>
              </a:rPr>
              <a:t>formulation</a:t>
            </a:r>
            <a:r>
              <a:rPr u="heavy" spc="-200" dirty="0">
                <a:uFill>
                  <a:solidFill>
                    <a:srgbClr val="404040"/>
                  </a:solidFill>
                </a:uFill>
              </a:rPr>
              <a:t> </a:t>
            </a:r>
            <a:r>
              <a:rPr u="heavy" spc="-270" dirty="0">
                <a:uFill>
                  <a:solidFill>
                    <a:srgbClr val="404040"/>
                  </a:solidFill>
                </a:uFill>
              </a:rPr>
              <a:t>DEFINITIVE</a:t>
            </a:r>
            <a:r>
              <a:rPr u="heavy" spc="-135" dirty="0">
                <a:uFill>
                  <a:solidFill>
                    <a:srgbClr val="404040"/>
                  </a:solidFill>
                </a:uFill>
              </a:rPr>
              <a:t> </a:t>
            </a:r>
            <a:r>
              <a:rPr u="heavy" spc="-20" dirty="0">
                <a:uFill>
                  <a:solidFill>
                    <a:srgbClr val="404040"/>
                  </a:solidFill>
                </a:uFill>
              </a:rPr>
              <a:t>des </a:t>
            </a:r>
            <a:r>
              <a:rPr spc="-830" dirty="0"/>
              <a:t> </a:t>
            </a:r>
            <a:r>
              <a:rPr spc="-75" dirty="0"/>
              <a:t>v</a:t>
            </a:r>
            <a:r>
              <a:rPr spc="10" dirty="0"/>
              <a:t>œux</a:t>
            </a:r>
            <a:r>
              <a:rPr spc="-225" dirty="0"/>
              <a:t> </a:t>
            </a:r>
            <a:r>
              <a:rPr spc="-10" dirty="0"/>
              <a:t>d’or</a:t>
            </a:r>
            <a:r>
              <a:rPr spc="10" dirty="0"/>
              <a:t>i</a:t>
            </a:r>
            <a:r>
              <a:rPr spc="30" dirty="0"/>
              <a:t>ent</a:t>
            </a:r>
            <a:r>
              <a:rPr spc="40" dirty="0"/>
              <a:t>a</a:t>
            </a:r>
            <a:r>
              <a:rPr spc="-185" dirty="0"/>
              <a:t>t</a:t>
            </a:r>
            <a:r>
              <a:rPr spc="-120" dirty="0"/>
              <a:t>i</a:t>
            </a:r>
            <a:r>
              <a:rPr spc="25" dirty="0"/>
              <a:t>on</a:t>
            </a:r>
            <a:r>
              <a:rPr spc="-220" dirty="0"/>
              <a:t> </a:t>
            </a:r>
            <a:r>
              <a:rPr spc="60" dirty="0"/>
              <a:t>a</a:t>
            </a:r>
            <a:r>
              <a:rPr spc="70" dirty="0"/>
              <a:t>u</a:t>
            </a:r>
            <a:r>
              <a:rPr spc="-190" dirty="0"/>
              <a:t> </a:t>
            </a:r>
            <a:r>
              <a:rPr lang="fr-FR" spc="-190" dirty="0"/>
              <a:t>3</a:t>
            </a:r>
            <a:r>
              <a:rPr lang="fr-FR" spc="-190" baseline="30000" dirty="0"/>
              <a:t>ème</a:t>
            </a:r>
            <a:r>
              <a:rPr lang="fr-FR" spc="-190" dirty="0"/>
              <a:t> trimestre.</a:t>
            </a:r>
          </a:p>
          <a:p>
            <a:pPr marL="2247265" marR="55880" indent="-342900">
              <a:lnSpc>
                <a:spcPct val="100000"/>
              </a:lnSpc>
              <a:spcBef>
                <a:spcPts val="100"/>
              </a:spcBef>
            </a:pPr>
            <a:endParaRPr sz="4000" dirty="0"/>
          </a:p>
          <a:p>
            <a:pPr marL="1904364">
              <a:lnSpc>
                <a:spcPct val="100000"/>
              </a:lnSpc>
            </a:pPr>
            <a:r>
              <a:rPr spc="-260" dirty="0">
                <a:solidFill>
                  <a:srgbClr val="A42F0F"/>
                </a:solidFill>
                <a:latin typeface="Microsoft Sans Serif"/>
                <a:cs typeface="Microsoft Sans Serif"/>
              </a:rPr>
              <a:t>🠶</a:t>
            </a:r>
            <a:r>
              <a:rPr spc="-80" dirty="0">
                <a:solidFill>
                  <a:srgbClr val="A42F0F"/>
                </a:solidFill>
                <a:latin typeface="Microsoft Sans Serif"/>
                <a:cs typeface="Microsoft Sans Serif"/>
              </a:rPr>
              <a:t> </a:t>
            </a:r>
            <a:r>
              <a:rPr spc="45" dirty="0"/>
              <a:t>P</a:t>
            </a:r>
            <a:r>
              <a:rPr spc="35" dirty="0"/>
              <a:t>o</a:t>
            </a:r>
            <a:r>
              <a:rPr spc="-180" dirty="0"/>
              <a:t>ur </a:t>
            </a:r>
            <a:r>
              <a:rPr dirty="0"/>
              <a:t>paye</a:t>
            </a:r>
            <a:r>
              <a:rPr spc="5" dirty="0"/>
              <a:t>r</a:t>
            </a:r>
            <a:r>
              <a:rPr spc="-170" dirty="0"/>
              <a:t> </a:t>
            </a:r>
            <a:r>
              <a:rPr spc="-120" dirty="0"/>
              <a:t>le</a:t>
            </a:r>
            <a:r>
              <a:rPr spc="-140" dirty="0"/>
              <a:t>s</a:t>
            </a:r>
            <a:r>
              <a:rPr spc="-175" dirty="0"/>
              <a:t> </a:t>
            </a:r>
            <a:r>
              <a:rPr b="1" spc="-220" dirty="0">
                <a:latin typeface="Verdana"/>
                <a:cs typeface="Verdana"/>
              </a:rPr>
              <a:t>facture</a:t>
            </a:r>
            <a:r>
              <a:rPr b="1" spc="-225" dirty="0">
                <a:latin typeface="Verdana"/>
                <a:cs typeface="Verdana"/>
              </a:rPr>
              <a:t>s</a:t>
            </a:r>
            <a:r>
              <a:rPr b="1" spc="-170" dirty="0">
                <a:latin typeface="Verdana"/>
                <a:cs typeface="Verdana"/>
              </a:rPr>
              <a:t> </a:t>
            </a:r>
            <a:r>
              <a:rPr spc="35" dirty="0"/>
              <a:t>en</a:t>
            </a:r>
            <a:r>
              <a:rPr spc="-190" dirty="0"/>
              <a:t> </a:t>
            </a:r>
            <a:r>
              <a:rPr spc="-185" dirty="0"/>
              <a:t>l</a:t>
            </a:r>
            <a:r>
              <a:rPr spc="-160" dirty="0"/>
              <a:t>i</a:t>
            </a:r>
            <a:r>
              <a:rPr spc="65" dirty="0"/>
              <a:t>gne</a:t>
            </a:r>
            <a:r>
              <a:rPr spc="-220" dirty="0"/>
              <a:t> </a:t>
            </a:r>
            <a:r>
              <a:rPr spc="85" dirty="0"/>
              <a:t>(C</a:t>
            </a:r>
            <a:r>
              <a:rPr spc="90" dirty="0"/>
              <a:t>a</a:t>
            </a:r>
            <a:r>
              <a:rPr spc="-145" dirty="0"/>
              <a:t>nt</a:t>
            </a:r>
            <a:r>
              <a:rPr spc="-75" dirty="0"/>
              <a:t>i</a:t>
            </a:r>
            <a:r>
              <a:rPr spc="75" dirty="0"/>
              <a:t>ne…)</a:t>
            </a:r>
          </a:p>
          <a:p>
            <a:pPr marL="1840864">
              <a:lnSpc>
                <a:spcPct val="100000"/>
              </a:lnSpc>
              <a:spcBef>
                <a:spcPts val="20"/>
              </a:spcBef>
            </a:pPr>
            <a:endParaRPr sz="4000" dirty="0"/>
          </a:p>
          <a:p>
            <a:pPr marL="1904364">
              <a:lnSpc>
                <a:spcPct val="100000"/>
              </a:lnSpc>
            </a:pPr>
            <a:r>
              <a:rPr spc="-80" dirty="0">
                <a:solidFill>
                  <a:srgbClr val="A42F0F"/>
                </a:solidFill>
                <a:latin typeface="Microsoft Sans Serif"/>
                <a:cs typeface="Microsoft Sans Serif"/>
              </a:rPr>
              <a:t>🠶 </a:t>
            </a:r>
            <a:r>
              <a:rPr spc="-70" dirty="0"/>
              <a:t>Pour</a:t>
            </a:r>
            <a:r>
              <a:rPr spc="-180" dirty="0"/>
              <a:t> </a:t>
            </a:r>
            <a:r>
              <a:rPr spc="-130" dirty="0"/>
              <a:t>les</a:t>
            </a:r>
            <a:r>
              <a:rPr spc="-175" dirty="0"/>
              <a:t> </a:t>
            </a:r>
            <a:r>
              <a:rPr spc="35" dirty="0"/>
              <a:t>demandes</a:t>
            </a:r>
            <a:r>
              <a:rPr spc="-175" dirty="0"/>
              <a:t> </a:t>
            </a:r>
            <a:r>
              <a:rPr spc="135" dirty="0"/>
              <a:t>de</a:t>
            </a:r>
            <a:r>
              <a:rPr spc="-165" dirty="0"/>
              <a:t> </a:t>
            </a:r>
            <a:r>
              <a:rPr b="1" spc="-300" dirty="0">
                <a:latin typeface="Verdana"/>
                <a:cs typeface="Verdana"/>
              </a:rPr>
              <a:t>Bourses</a:t>
            </a:r>
            <a:r>
              <a:rPr b="1" spc="-175" dirty="0">
                <a:latin typeface="Verdana"/>
                <a:cs typeface="Verdana"/>
              </a:rPr>
              <a:t> </a:t>
            </a:r>
            <a:r>
              <a:rPr spc="-55" dirty="0"/>
              <a:t>dématérialisées.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671952" y="646557"/>
            <a:ext cx="584835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385" dirty="0"/>
              <a:t>TUTORIEL</a:t>
            </a:r>
            <a:r>
              <a:rPr sz="3600" spc="-270" dirty="0"/>
              <a:t> </a:t>
            </a:r>
            <a:r>
              <a:rPr sz="3600" spc="-250" dirty="0"/>
              <a:t>D</a:t>
            </a:r>
            <a:r>
              <a:rPr sz="3600" spc="-200" dirty="0"/>
              <a:t>E</a:t>
            </a:r>
            <a:r>
              <a:rPr sz="3600" spc="-270" dirty="0"/>
              <a:t> </a:t>
            </a:r>
            <a:r>
              <a:rPr sz="3600" spc="330" dirty="0"/>
              <a:t>C</a:t>
            </a:r>
            <a:r>
              <a:rPr sz="3600" spc="385" dirty="0"/>
              <a:t>O</a:t>
            </a:r>
            <a:r>
              <a:rPr sz="3600" spc="-160" dirty="0"/>
              <a:t>NNEXION</a:t>
            </a:r>
            <a:r>
              <a:rPr sz="3600" spc="-305" dirty="0"/>
              <a:t> </a:t>
            </a:r>
            <a:r>
              <a:rPr sz="3600" spc="-640" dirty="0"/>
              <a:t>:</a:t>
            </a:r>
            <a:endParaRPr sz="3600"/>
          </a:p>
        </p:txBody>
      </p:sp>
      <p:sp>
        <p:nvSpPr>
          <p:cNvPr id="3" name="object 3"/>
          <p:cNvSpPr txBox="1"/>
          <p:nvPr/>
        </p:nvSpPr>
        <p:spPr>
          <a:xfrm>
            <a:off x="2668270" y="2162683"/>
            <a:ext cx="456184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54965" algn="l"/>
              </a:tabLst>
            </a:pPr>
            <a:r>
              <a:rPr sz="1800" spc="-200" dirty="0">
                <a:solidFill>
                  <a:srgbClr val="A42F0F"/>
                </a:solidFill>
                <a:latin typeface="Microsoft Sans Serif"/>
                <a:cs typeface="Microsoft Sans Serif"/>
              </a:rPr>
              <a:t>🠶	</a:t>
            </a:r>
            <a:r>
              <a:rPr sz="1800" spc="70" dirty="0">
                <a:solidFill>
                  <a:srgbClr val="404040"/>
                </a:solidFill>
                <a:latin typeface="Verdana"/>
                <a:cs typeface="Verdana"/>
              </a:rPr>
              <a:t>Je</a:t>
            </a:r>
            <a:r>
              <a:rPr sz="1800" spc="-145" dirty="0">
                <a:solidFill>
                  <a:srgbClr val="404040"/>
                </a:solidFill>
                <a:latin typeface="Verdana"/>
                <a:cs typeface="Verdana"/>
              </a:rPr>
              <a:t> </a:t>
            </a:r>
            <a:r>
              <a:rPr sz="1800" spc="-60" dirty="0">
                <a:solidFill>
                  <a:srgbClr val="404040"/>
                </a:solidFill>
                <a:latin typeface="Verdana"/>
                <a:cs typeface="Verdana"/>
              </a:rPr>
              <a:t>m</a:t>
            </a:r>
            <a:r>
              <a:rPr sz="1800" spc="95" dirty="0">
                <a:solidFill>
                  <a:srgbClr val="404040"/>
                </a:solidFill>
                <a:latin typeface="Verdana"/>
                <a:cs typeface="Verdana"/>
              </a:rPr>
              <a:t>e</a:t>
            </a:r>
            <a:r>
              <a:rPr sz="1800" spc="-125" dirty="0">
                <a:solidFill>
                  <a:srgbClr val="404040"/>
                </a:solidFill>
                <a:latin typeface="Verdana"/>
                <a:cs typeface="Verdana"/>
              </a:rPr>
              <a:t> </a:t>
            </a:r>
            <a:r>
              <a:rPr sz="1800" spc="-55" dirty="0">
                <a:solidFill>
                  <a:srgbClr val="404040"/>
                </a:solidFill>
                <a:latin typeface="Verdana"/>
                <a:cs typeface="Verdana"/>
              </a:rPr>
              <a:t>r</a:t>
            </a:r>
            <a:r>
              <a:rPr sz="1800" spc="-90" dirty="0">
                <a:solidFill>
                  <a:srgbClr val="404040"/>
                </a:solidFill>
                <a:latin typeface="Verdana"/>
                <a:cs typeface="Verdana"/>
              </a:rPr>
              <a:t>e</a:t>
            </a:r>
            <a:r>
              <a:rPr sz="1800" spc="-55" dirty="0">
                <a:solidFill>
                  <a:srgbClr val="404040"/>
                </a:solidFill>
                <a:latin typeface="Verdana"/>
                <a:cs typeface="Verdana"/>
              </a:rPr>
              <a:t>n</a:t>
            </a:r>
            <a:r>
              <a:rPr sz="1800" spc="-75" dirty="0">
                <a:solidFill>
                  <a:srgbClr val="404040"/>
                </a:solidFill>
                <a:latin typeface="Verdana"/>
                <a:cs typeface="Verdana"/>
              </a:rPr>
              <a:t>d</a:t>
            </a:r>
            <a:r>
              <a:rPr sz="1800" spc="-60" dirty="0">
                <a:solidFill>
                  <a:srgbClr val="404040"/>
                </a:solidFill>
                <a:latin typeface="Verdana"/>
                <a:cs typeface="Verdana"/>
              </a:rPr>
              <a:t>s</a:t>
            </a:r>
            <a:r>
              <a:rPr sz="1800" spc="-120" dirty="0">
                <a:solidFill>
                  <a:srgbClr val="404040"/>
                </a:solidFill>
                <a:latin typeface="Verdana"/>
                <a:cs typeface="Verdana"/>
              </a:rPr>
              <a:t> </a:t>
            </a:r>
            <a:r>
              <a:rPr sz="1800" spc="145" dirty="0">
                <a:solidFill>
                  <a:srgbClr val="404040"/>
                </a:solidFill>
                <a:latin typeface="Verdana"/>
                <a:cs typeface="Verdana"/>
              </a:rPr>
              <a:t>à</a:t>
            </a:r>
            <a:r>
              <a:rPr sz="1800" spc="-140" dirty="0">
                <a:solidFill>
                  <a:srgbClr val="404040"/>
                </a:solidFill>
                <a:latin typeface="Verdana"/>
                <a:cs typeface="Verdana"/>
              </a:rPr>
              <a:t> </a:t>
            </a:r>
            <a:r>
              <a:rPr sz="1800" spc="80" dirty="0">
                <a:solidFill>
                  <a:srgbClr val="404040"/>
                </a:solidFill>
                <a:latin typeface="Verdana"/>
                <a:cs typeface="Verdana"/>
              </a:rPr>
              <a:t>ce</a:t>
            </a:r>
            <a:r>
              <a:rPr sz="1800" spc="40" dirty="0">
                <a:solidFill>
                  <a:srgbClr val="404040"/>
                </a:solidFill>
                <a:latin typeface="Verdana"/>
                <a:cs typeface="Verdana"/>
              </a:rPr>
              <a:t>t</a:t>
            </a:r>
            <a:r>
              <a:rPr sz="1800" spc="-114" dirty="0">
                <a:solidFill>
                  <a:srgbClr val="404040"/>
                </a:solidFill>
                <a:latin typeface="Verdana"/>
                <a:cs typeface="Verdana"/>
              </a:rPr>
              <a:t>t</a:t>
            </a:r>
            <a:r>
              <a:rPr sz="1800" spc="95" dirty="0">
                <a:solidFill>
                  <a:srgbClr val="404040"/>
                </a:solidFill>
                <a:latin typeface="Verdana"/>
                <a:cs typeface="Verdana"/>
              </a:rPr>
              <a:t>e</a:t>
            </a:r>
            <a:r>
              <a:rPr sz="1800" spc="-100" dirty="0">
                <a:solidFill>
                  <a:srgbClr val="404040"/>
                </a:solidFill>
                <a:latin typeface="Verdana"/>
                <a:cs typeface="Verdana"/>
              </a:rPr>
              <a:t> </a:t>
            </a:r>
            <a:r>
              <a:rPr sz="1800" spc="135" dirty="0">
                <a:solidFill>
                  <a:srgbClr val="404040"/>
                </a:solidFill>
                <a:latin typeface="Verdana"/>
                <a:cs typeface="Verdana"/>
              </a:rPr>
              <a:t>a</a:t>
            </a:r>
            <a:r>
              <a:rPr sz="1800" spc="-70" dirty="0">
                <a:solidFill>
                  <a:srgbClr val="404040"/>
                </a:solidFill>
                <a:latin typeface="Verdana"/>
                <a:cs typeface="Verdana"/>
              </a:rPr>
              <a:t>dre</a:t>
            </a:r>
            <a:r>
              <a:rPr sz="1800" spc="-75" dirty="0">
                <a:solidFill>
                  <a:srgbClr val="404040"/>
                </a:solidFill>
                <a:latin typeface="Verdana"/>
                <a:cs typeface="Verdana"/>
              </a:rPr>
              <a:t>ss</a:t>
            </a:r>
            <a:r>
              <a:rPr sz="1800" spc="-80" dirty="0">
                <a:solidFill>
                  <a:srgbClr val="404040"/>
                </a:solidFill>
                <a:latin typeface="Verdana"/>
                <a:cs typeface="Verdana"/>
              </a:rPr>
              <a:t>e</a:t>
            </a:r>
            <a:r>
              <a:rPr sz="1800" spc="-105" dirty="0">
                <a:solidFill>
                  <a:srgbClr val="404040"/>
                </a:solidFill>
                <a:latin typeface="Verdana"/>
                <a:cs typeface="Verdana"/>
              </a:rPr>
              <a:t> </a:t>
            </a:r>
            <a:r>
              <a:rPr sz="1800" spc="-114" dirty="0">
                <a:solidFill>
                  <a:srgbClr val="404040"/>
                </a:solidFill>
                <a:latin typeface="Verdana"/>
                <a:cs typeface="Verdana"/>
              </a:rPr>
              <a:t>i</a:t>
            </a:r>
            <a:r>
              <a:rPr sz="1800" spc="-55" dirty="0">
                <a:solidFill>
                  <a:srgbClr val="404040"/>
                </a:solidFill>
                <a:latin typeface="Verdana"/>
                <a:cs typeface="Verdana"/>
              </a:rPr>
              <a:t>n</a:t>
            </a:r>
            <a:r>
              <a:rPr sz="1800" spc="-114" dirty="0">
                <a:solidFill>
                  <a:srgbClr val="404040"/>
                </a:solidFill>
                <a:latin typeface="Verdana"/>
                <a:cs typeface="Verdana"/>
              </a:rPr>
              <a:t>t</a:t>
            </a:r>
            <a:r>
              <a:rPr sz="1800" spc="85" dirty="0">
                <a:solidFill>
                  <a:srgbClr val="404040"/>
                </a:solidFill>
                <a:latin typeface="Verdana"/>
                <a:cs typeface="Verdana"/>
              </a:rPr>
              <a:t>e</a:t>
            </a:r>
            <a:r>
              <a:rPr sz="1800" spc="-110" dirty="0">
                <a:solidFill>
                  <a:srgbClr val="404040"/>
                </a:solidFill>
                <a:latin typeface="Verdana"/>
                <a:cs typeface="Verdana"/>
              </a:rPr>
              <a:t>r</a:t>
            </a:r>
            <a:r>
              <a:rPr sz="1800" spc="-175" dirty="0">
                <a:solidFill>
                  <a:srgbClr val="404040"/>
                </a:solidFill>
                <a:latin typeface="Verdana"/>
                <a:cs typeface="Verdana"/>
              </a:rPr>
              <a:t>n</a:t>
            </a:r>
            <a:r>
              <a:rPr sz="1800" spc="85" dirty="0">
                <a:solidFill>
                  <a:srgbClr val="404040"/>
                </a:solidFill>
                <a:latin typeface="Verdana"/>
                <a:cs typeface="Verdana"/>
              </a:rPr>
              <a:t>e</a:t>
            </a:r>
            <a:r>
              <a:rPr sz="1800" spc="-100" dirty="0">
                <a:solidFill>
                  <a:srgbClr val="404040"/>
                </a:solidFill>
                <a:latin typeface="Verdana"/>
                <a:cs typeface="Verdana"/>
              </a:rPr>
              <a:t>t</a:t>
            </a:r>
            <a:r>
              <a:rPr sz="1800" spc="-120" dirty="0">
                <a:solidFill>
                  <a:srgbClr val="404040"/>
                </a:solidFill>
                <a:latin typeface="Verdana"/>
                <a:cs typeface="Verdana"/>
              </a:rPr>
              <a:t> </a:t>
            </a:r>
            <a:r>
              <a:rPr sz="1800" spc="-320" dirty="0">
                <a:solidFill>
                  <a:srgbClr val="404040"/>
                </a:solidFill>
                <a:latin typeface="Verdana"/>
                <a:cs typeface="Verdana"/>
              </a:rPr>
              <a:t>: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668270" y="3362325"/>
            <a:ext cx="7964170" cy="5137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spc="-30" dirty="0">
                <a:solidFill>
                  <a:srgbClr val="A42F0F"/>
                </a:solidFill>
                <a:latin typeface="Microsoft Sans Serif"/>
                <a:cs typeface="Microsoft Sans Serif"/>
              </a:rPr>
              <a:t>🠶</a:t>
            </a:r>
            <a:r>
              <a:rPr lang="fr-FR" sz="3200" spc="-30" dirty="0">
                <a:solidFill>
                  <a:srgbClr val="A42F0F"/>
                </a:solidFill>
                <a:latin typeface="Microsoft Sans Serif"/>
                <a:cs typeface="Microsoft Sans Serif"/>
              </a:rPr>
              <a:t>   </a:t>
            </a:r>
            <a:r>
              <a:rPr sz="3200" u="heavy" spc="-30" dirty="0">
                <a:solidFill>
                  <a:srgbClr val="FA4917"/>
                </a:solidFill>
                <a:uFill>
                  <a:solidFill>
                    <a:srgbClr val="FA4917"/>
                  </a:solidFill>
                </a:uFill>
                <a:latin typeface="Verdana"/>
                <a:cs typeface="Verdana"/>
                <a:hlinkClick r:id="rId2"/>
              </a:rPr>
              <a:t>https://educonnect.education.gouv.fr</a:t>
            </a:r>
            <a:endParaRPr sz="3200" dirty="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403852" y="1094066"/>
            <a:ext cx="7418197" cy="5615813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751202" y="646557"/>
            <a:ext cx="1000760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250" dirty="0"/>
              <a:t>ETAP</a:t>
            </a:r>
            <a:r>
              <a:rPr sz="3600" spc="-245" dirty="0"/>
              <a:t>E</a:t>
            </a:r>
            <a:r>
              <a:rPr sz="3600" spc="-290" dirty="0"/>
              <a:t> </a:t>
            </a:r>
            <a:r>
              <a:rPr sz="3600" spc="-295" dirty="0"/>
              <a:t>1</a:t>
            </a:r>
            <a:r>
              <a:rPr sz="3600" spc="-270" dirty="0"/>
              <a:t> </a:t>
            </a:r>
            <a:r>
              <a:rPr sz="3600" spc="-640" dirty="0"/>
              <a:t>:</a:t>
            </a:r>
            <a:r>
              <a:rPr sz="3600" spc="-254" dirty="0"/>
              <a:t> </a:t>
            </a:r>
            <a:r>
              <a:rPr sz="3600" spc="-35" dirty="0"/>
              <a:t>Choix</a:t>
            </a:r>
            <a:r>
              <a:rPr sz="3600" spc="-270" dirty="0"/>
              <a:t> </a:t>
            </a:r>
            <a:r>
              <a:rPr sz="3600" spc="225" dirty="0"/>
              <a:t>d</a:t>
            </a:r>
            <a:r>
              <a:rPr sz="3600" spc="195" dirty="0"/>
              <a:t>e</a:t>
            </a:r>
            <a:r>
              <a:rPr sz="3600" spc="-270" dirty="0"/>
              <a:t> </a:t>
            </a:r>
            <a:r>
              <a:rPr sz="3600" dirty="0"/>
              <a:t>l</a:t>
            </a:r>
            <a:r>
              <a:rPr sz="3600" spc="20" dirty="0"/>
              <a:t>a</a:t>
            </a:r>
            <a:r>
              <a:rPr sz="3600" spc="-265" dirty="0"/>
              <a:t> </a:t>
            </a:r>
            <a:r>
              <a:rPr sz="3600" spc="50" dirty="0"/>
              <a:t>méthode</a:t>
            </a:r>
            <a:r>
              <a:rPr sz="3600" spc="-270" dirty="0"/>
              <a:t> </a:t>
            </a:r>
            <a:r>
              <a:rPr sz="3600" spc="204" dirty="0"/>
              <a:t>d</a:t>
            </a:r>
            <a:r>
              <a:rPr sz="3600" spc="200" dirty="0"/>
              <a:t>e</a:t>
            </a:r>
            <a:r>
              <a:rPr sz="3600" spc="-270" dirty="0"/>
              <a:t> </a:t>
            </a:r>
            <a:r>
              <a:rPr sz="3600" spc="5" dirty="0"/>
              <a:t>connexion</a:t>
            </a:r>
            <a:endParaRPr sz="3600"/>
          </a:p>
        </p:txBody>
      </p:sp>
      <p:grpSp>
        <p:nvGrpSpPr>
          <p:cNvPr id="4" name="object 4"/>
          <p:cNvGrpSpPr/>
          <p:nvPr/>
        </p:nvGrpSpPr>
        <p:grpSpPr>
          <a:xfrm>
            <a:off x="2114740" y="1585785"/>
            <a:ext cx="4568825" cy="1492250"/>
            <a:chOff x="2114740" y="1585785"/>
            <a:chExt cx="4568825" cy="1492250"/>
          </a:xfrm>
        </p:grpSpPr>
        <p:sp>
          <p:nvSpPr>
            <p:cNvPr id="5" name="object 5"/>
            <p:cNvSpPr/>
            <p:nvPr/>
          </p:nvSpPr>
          <p:spPr>
            <a:xfrm>
              <a:off x="5342763" y="2347213"/>
              <a:ext cx="1332865" cy="426720"/>
            </a:xfrm>
            <a:custGeom>
              <a:avLst/>
              <a:gdLst/>
              <a:ahLst/>
              <a:cxnLst/>
              <a:rect l="l" t="t" r="r" b="b"/>
              <a:pathLst>
                <a:path w="1332865" h="426719">
                  <a:moveTo>
                    <a:pt x="1119251" y="0"/>
                  </a:moveTo>
                  <a:lnTo>
                    <a:pt x="1119251" y="106552"/>
                  </a:lnTo>
                  <a:lnTo>
                    <a:pt x="0" y="106552"/>
                  </a:lnTo>
                  <a:lnTo>
                    <a:pt x="0" y="319659"/>
                  </a:lnTo>
                  <a:lnTo>
                    <a:pt x="1119251" y="319659"/>
                  </a:lnTo>
                  <a:lnTo>
                    <a:pt x="1119251" y="426212"/>
                  </a:lnTo>
                  <a:lnTo>
                    <a:pt x="1332357" y="213106"/>
                  </a:lnTo>
                  <a:lnTo>
                    <a:pt x="1119251" y="0"/>
                  </a:lnTo>
                  <a:close/>
                </a:path>
              </a:pathLst>
            </a:custGeom>
            <a:solidFill>
              <a:srgbClr val="A42F0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5342763" y="2347213"/>
              <a:ext cx="1332865" cy="426720"/>
            </a:xfrm>
            <a:custGeom>
              <a:avLst/>
              <a:gdLst/>
              <a:ahLst/>
              <a:cxnLst/>
              <a:rect l="l" t="t" r="r" b="b"/>
              <a:pathLst>
                <a:path w="1332865" h="426719">
                  <a:moveTo>
                    <a:pt x="0" y="106552"/>
                  </a:moveTo>
                  <a:lnTo>
                    <a:pt x="1119251" y="106552"/>
                  </a:lnTo>
                  <a:lnTo>
                    <a:pt x="1119251" y="0"/>
                  </a:lnTo>
                  <a:lnTo>
                    <a:pt x="1332357" y="213106"/>
                  </a:lnTo>
                  <a:lnTo>
                    <a:pt x="1119251" y="426212"/>
                  </a:lnTo>
                  <a:lnTo>
                    <a:pt x="1119251" y="319659"/>
                  </a:lnTo>
                  <a:lnTo>
                    <a:pt x="0" y="319659"/>
                  </a:lnTo>
                  <a:lnTo>
                    <a:pt x="0" y="106552"/>
                  </a:lnTo>
                  <a:close/>
                </a:path>
              </a:pathLst>
            </a:custGeom>
            <a:ln w="15875">
              <a:solidFill>
                <a:srgbClr val="781F0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122677" y="1593722"/>
              <a:ext cx="3044190" cy="1476375"/>
            </a:xfrm>
            <a:custGeom>
              <a:avLst/>
              <a:gdLst/>
              <a:ahLst/>
              <a:cxnLst/>
              <a:rect l="l" t="t" r="r" b="b"/>
              <a:pathLst>
                <a:path w="3044190" h="1476375">
                  <a:moveTo>
                    <a:pt x="2797683" y="0"/>
                  </a:moveTo>
                  <a:lnTo>
                    <a:pt x="245999" y="0"/>
                  </a:lnTo>
                  <a:lnTo>
                    <a:pt x="196449" y="4996"/>
                  </a:lnTo>
                  <a:lnTo>
                    <a:pt x="150286" y="19327"/>
                  </a:lnTo>
                  <a:lnTo>
                    <a:pt x="108501" y="42005"/>
                  </a:lnTo>
                  <a:lnTo>
                    <a:pt x="72088" y="72040"/>
                  </a:lnTo>
                  <a:lnTo>
                    <a:pt x="42038" y="108446"/>
                  </a:lnTo>
                  <a:lnTo>
                    <a:pt x="19345" y="150233"/>
                  </a:lnTo>
                  <a:lnTo>
                    <a:pt x="5001" y="196413"/>
                  </a:lnTo>
                  <a:lnTo>
                    <a:pt x="0" y="245999"/>
                  </a:lnTo>
                  <a:lnTo>
                    <a:pt x="0" y="1229994"/>
                  </a:lnTo>
                  <a:lnTo>
                    <a:pt x="5001" y="1279580"/>
                  </a:lnTo>
                  <a:lnTo>
                    <a:pt x="19345" y="1325760"/>
                  </a:lnTo>
                  <a:lnTo>
                    <a:pt x="42038" y="1367547"/>
                  </a:lnTo>
                  <a:lnTo>
                    <a:pt x="72088" y="1403953"/>
                  </a:lnTo>
                  <a:lnTo>
                    <a:pt x="108501" y="1433988"/>
                  </a:lnTo>
                  <a:lnTo>
                    <a:pt x="150286" y="1456666"/>
                  </a:lnTo>
                  <a:lnTo>
                    <a:pt x="196449" y="1470997"/>
                  </a:lnTo>
                  <a:lnTo>
                    <a:pt x="245999" y="1475993"/>
                  </a:lnTo>
                  <a:lnTo>
                    <a:pt x="2797683" y="1475993"/>
                  </a:lnTo>
                  <a:lnTo>
                    <a:pt x="2847268" y="1470997"/>
                  </a:lnTo>
                  <a:lnTo>
                    <a:pt x="2893448" y="1456666"/>
                  </a:lnTo>
                  <a:lnTo>
                    <a:pt x="2935235" y="1433988"/>
                  </a:lnTo>
                  <a:lnTo>
                    <a:pt x="2971641" y="1403953"/>
                  </a:lnTo>
                  <a:lnTo>
                    <a:pt x="3001676" y="1367547"/>
                  </a:lnTo>
                  <a:lnTo>
                    <a:pt x="3024354" y="1325760"/>
                  </a:lnTo>
                  <a:lnTo>
                    <a:pt x="3038685" y="1279580"/>
                  </a:lnTo>
                  <a:lnTo>
                    <a:pt x="3043682" y="1229994"/>
                  </a:lnTo>
                  <a:lnTo>
                    <a:pt x="3043682" y="245999"/>
                  </a:lnTo>
                  <a:lnTo>
                    <a:pt x="3038685" y="196413"/>
                  </a:lnTo>
                  <a:lnTo>
                    <a:pt x="3024354" y="150233"/>
                  </a:lnTo>
                  <a:lnTo>
                    <a:pt x="3001676" y="108446"/>
                  </a:lnTo>
                  <a:lnTo>
                    <a:pt x="2971641" y="72040"/>
                  </a:lnTo>
                  <a:lnTo>
                    <a:pt x="2935235" y="42005"/>
                  </a:lnTo>
                  <a:lnTo>
                    <a:pt x="2893448" y="19327"/>
                  </a:lnTo>
                  <a:lnTo>
                    <a:pt x="2847268" y="4996"/>
                  </a:lnTo>
                  <a:lnTo>
                    <a:pt x="2797683" y="0"/>
                  </a:lnTo>
                  <a:close/>
                </a:path>
              </a:pathLst>
            </a:custGeom>
            <a:solidFill>
              <a:srgbClr val="A42F0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2122677" y="1593722"/>
              <a:ext cx="3044190" cy="1476375"/>
            </a:xfrm>
            <a:custGeom>
              <a:avLst/>
              <a:gdLst/>
              <a:ahLst/>
              <a:cxnLst/>
              <a:rect l="l" t="t" r="r" b="b"/>
              <a:pathLst>
                <a:path w="3044190" h="1476375">
                  <a:moveTo>
                    <a:pt x="0" y="245999"/>
                  </a:moveTo>
                  <a:lnTo>
                    <a:pt x="5001" y="196413"/>
                  </a:lnTo>
                  <a:lnTo>
                    <a:pt x="19345" y="150233"/>
                  </a:lnTo>
                  <a:lnTo>
                    <a:pt x="42038" y="108446"/>
                  </a:lnTo>
                  <a:lnTo>
                    <a:pt x="72088" y="72040"/>
                  </a:lnTo>
                  <a:lnTo>
                    <a:pt x="108501" y="42005"/>
                  </a:lnTo>
                  <a:lnTo>
                    <a:pt x="150286" y="19327"/>
                  </a:lnTo>
                  <a:lnTo>
                    <a:pt x="196449" y="4996"/>
                  </a:lnTo>
                  <a:lnTo>
                    <a:pt x="245999" y="0"/>
                  </a:lnTo>
                  <a:lnTo>
                    <a:pt x="2797683" y="0"/>
                  </a:lnTo>
                  <a:lnTo>
                    <a:pt x="2847268" y="4996"/>
                  </a:lnTo>
                  <a:lnTo>
                    <a:pt x="2893448" y="19327"/>
                  </a:lnTo>
                  <a:lnTo>
                    <a:pt x="2935235" y="42005"/>
                  </a:lnTo>
                  <a:lnTo>
                    <a:pt x="2971641" y="72040"/>
                  </a:lnTo>
                  <a:lnTo>
                    <a:pt x="3001676" y="108446"/>
                  </a:lnTo>
                  <a:lnTo>
                    <a:pt x="3024354" y="150233"/>
                  </a:lnTo>
                  <a:lnTo>
                    <a:pt x="3038685" y="196413"/>
                  </a:lnTo>
                  <a:lnTo>
                    <a:pt x="3043682" y="245999"/>
                  </a:lnTo>
                  <a:lnTo>
                    <a:pt x="3043682" y="1229994"/>
                  </a:lnTo>
                  <a:lnTo>
                    <a:pt x="3038685" y="1279580"/>
                  </a:lnTo>
                  <a:lnTo>
                    <a:pt x="3024354" y="1325760"/>
                  </a:lnTo>
                  <a:lnTo>
                    <a:pt x="3001676" y="1367547"/>
                  </a:lnTo>
                  <a:lnTo>
                    <a:pt x="2971641" y="1403953"/>
                  </a:lnTo>
                  <a:lnTo>
                    <a:pt x="2935235" y="1433988"/>
                  </a:lnTo>
                  <a:lnTo>
                    <a:pt x="2893448" y="1456666"/>
                  </a:lnTo>
                  <a:lnTo>
                    <a:pt x="2847268" y="1470997"/>
                  </a:lnTo>
                  <a:lnTo>
                    <a:pt x="2797683" y="1475993"/>
                  </a:lnTo>
                  <a:lnTo>
                    <a:pt x="245999" y="1475993"/>
                  </a:lnTo>
                  <a:lnTo>
                    <a:pt x="196449" y="1470997"/>
                  </a:lnTo>
                  <a:lnTo>
                    <a:pt x="150286" y="1456666"/>
                  </a:lnTo>
                  <a:lnTo>
                    <a:pt x="108501" y="1433988"/>
                  </a:lnTo>
                  <a:lnTo>
                    <a:pt x="72088" y="1403953"/>
                  </a:lnTo>
                  <a:lnTo>
                    <a:pt x="42038" y="1367547"/>
                  </a:lnTo>
                  <a:lnTo>
                    <a:pt x="19345" y="1325760"/>
                  </a:lnTo>
                  <a:lnTo>
                    <a:pt x="5001" y="1279580"/>
                  </a:lnTo>
                  <a:lnTo>
                    <a:pt x="0" y="1229994"/>
                  </a:lnTo>
                  <a:lnTo>
                    <a:pt x="0" y="245999"/>
                  </a:lnTo>
                  <a:close/>
                </a:path>
              </a:pathLst>
            </a:custGeom>
            <a:ln w="15874">
              <a:solidFill>
                <a:srgbClr val="781F0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2322702" y="1750898"/>
            <a:ext cx="2645410" cy="1153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1800" spc="-165" dirty="0">
                <a:solidFill>
                  <a:srgbClr val="FFFFFF"/>
                </a:solidFill>
                <a:latin typeface="Verdana"/>
                <a:cs typeface="Verdana"/>
              </a:rPr>
              <a:t>So</a:t>
            </a:r>
            <a:r>
              <a:rPr sz="1800" spc="-55" dirty="0">
                <a:solidFill>
                  <a:srgbClr val="FFFFFF"/>
                </a:solidFill>
                <a:latin typeface="Verdana"/>
                <a:cs typeface="Verdana"/>
              </a:rPr>
              <a:t>i</a:t>
            </a:r>
            <a:r>
              <a:rPr sz="1800" spc="-100" dirty="0">
                <a:solidFill>
                  <a:srgbClr val="FFFFFF"/>
                </a:solidFill>
                <a:latin typeface="Verdana"/>
                <a:cs typeface="Verdana"/>
              </a:rPr>
              <a:t>t</a:t>
            </a:r>
            <a:r>
              <a:rPr sz="1800" spc="-15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800" spc="140" dirty="0">
                <a:solidFill>
                  <a:srgbClr val="FFFFFF"/>
                </a:solidFill>
                <a:latin typeface="Verdana"/>
                <a:cs typeface="Verdana"/>
              </a:rPr>
              <a:t>a</a:t>
            </a:r>
            <a:r>
              <a:rPr sz="1800" spc="-55" dirty="0">
                <a:solidFill>
                  <a:srgbClr val="FFFFFF"/>
                </a:solidFill>
                <a:latin typeface="Verdana"/>
                <a:cs typeface="Verdana"/>
              </a:rPr>
              <a:t>v</a:t>
            </a:r>
            <a:r>
              <a:rPr sz="1800" spc="85" dirty="0">
                <a:solidFill>
                  <a:srgbClr val="FFFFFF"/>
                </a:solidFill>
                <a:latin typeface="Verdana"/>
                <a:cs typeface="Verdana"/>
              </a:rPr>
              <a:t>e</a:t>
            </a:r>
            <a:r>
              <a:rPr sz="1800" spc="225" dirty="0">
                <a:solidFill>
                  <a:srgbClr val="FFFFFF"/>
                </a:solidFill>
                <a:latin typeface="Verdana"/>
                <a:cs typeface="Verdana"/>
              </a:rPr>
              <a:t>c</a:t>
            </a:r>
            <a:r>
              <a:rPr sz="1800" spc="-14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800" spc="-55" dirty="0">
                <a:solidFill>
                  <a:srgbClr val="FFFFFF"/>
                </a:solidFill>
                <a:latin typeface="Verdana"/>
                <a:cs typeface="Verdana"/>
              </a:rPr>
              <a:t>v</a:t>
            </a:r>
            <a:r>
              <a:rPr sz="1800" spc="-10" dirty="0">
                <a:solidFill>
                  <a:srgbClr val="FFFFFF"/>
                </a:solidFill>
                <a:latin typeface="Verdana"/>
                <a:cs typeface="Verdana"/>
              </a:rPr>
              <a:t>o</a:t>
            </a:r>
            <a:r>
              <a:rPr sz="1800" spc="-25" dirty="0">
                <a:solidFill>
                  <a:srgbClr val="FFFFFF"/>
                </a:solidFill>
                <a:latin typeface="Verdana"/>
                <a:cs typeface="Verdana"/>
              </a:rPr>
              <a:t>t</a:t>
            </a:r>
            <a:r>
              <a:rPr sz="1800" spc="-65" dirty="0">
                <a:solidFill>
                  <a:srgbClr val="FFFFFF"/>
                </a:solidFill>
                <a:latin typeface="Verdana"/>
                <a:cs typeface="Verdana"/>
              </a:rPr>
              <a:t>re</a:t>
            </a:r>
            <a:r>
              <a:rPr sz="1800" spc="-15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800" spc="145" dirty="0">
                <a:solidFill>
                  <a:srgbClr val="FFFFFF"/>
                </a:solidFill>
                <a:latin typeface="Verdana"/>
                <a:cs typeface="Verdana"/>
              </a:rPr>
              <a:t>c</a:t>
            </a:r>
            <a:r>
              <a:rPr sz="1800" spc="160" dirty="0">
                <a:solidFill>
                  <a:srgbClr val="FFFFFF"/>
                </a:solidFill>
                <a:latin typeface="Verdana"/>
                <a:cs typeface="Verdana"/>
              </a:rPr>
              <a:t>o</a:t>
            </a:r>
            <a:r>
              <a:rPr sz="1800" spc="-25" dirty="0">
                <a:solidFill>
                  <a:srgbClr val="FFFFFF"/>
                </a:solidFill>
                <a:latin typeface="Verdana"/>
                <a:cs typeface="Verdana"/>
              </a:rPr>
              <a:t>mpt</a:t>
            </a:r>
            <a:r>
              <a:rPr sz="1800" spc="95" dirty="0">
                <a:solidFill>
                  <a:srgbClr val="FFFFFF"/>
                </a:solidFill>
                <a:latin typeface="Verdana"/>
                <a:cs typeface="Verdana"/>
              </a:rPr>
              <a:t>e</a:t>
            </a:r>
            <a:endParaRPr sz="1800">
              <a:latin typeface="Verdana"/>
              <a:cs typeface="Verdana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</a:pPr>
            <a:r>
              <a:rPr sz="2000" b="1" spc="-395" dirty="0">
                <a:solidFill>
                  <a:srgbClr val="FFFFFF"/>
                </a:solidFill>
                <a:latin typeface="Verdana"/>
                <a:cs typeface="Verdana"/>
              </a:rPr>
              <a:t>F</a:t>
            </a:r>
            <a:r>
              <a:rPr sz="2000" b="1" spc="-310" dirty="0">
                <a:solidFill>
                  <a:srgbClr val="FFFFFF"/>
                </a:solidFill>
                <a:latin typeface="Verdana"/>
                <a:cs typeface="Verdana"/>
              </a:rPr>
              <a:t>r</a:t>
            </a:r>
            <a:r>
              <a:rPr sz="2000" b="1" spc="-50" dirty="0">
                <a:solidFill>
                  <a:srgbClr val="FFFFFF"/>
                </a:solidFill>
                <a:latin typeface="Verdana"/>
                <a:cs typeface="Verdana"/>
              </a:rPr>
              <a:t>anc</a:t>
            </a:r>
            <a:r>
              <a:rPr sz="2000" b="1" spc="-45" dirty="0">
                <a:solidFill>
                  <a:srgbClr val="FFFFFF"/>
                </a:solidFill>
                <a:latin typeface="Verdana"/>
                <a:cs typeface="Verdana"/>
              </a:rPr>
              <a:t>e</a:t>
            </a:r>
            <a:r>
              <a:rPr sz="2000" b="1" spc="-14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2000" b="1" spc="45" dirty="0">
                <a:solidFill>
                  <a:srgbClr val="FFFFFF"/>
                </a:solidFill>
                <a:latin typeface="Verdana"/>
                <a:cs typeface="Verdana"/>
              </a:rPr>
              <a:t>C</a:t>
            </a:r>
            <a:r>
              <a:rPr sz="2000" b="1" spc="40" dirty="0">
                <a:solidFill>
                  <a:srgbClr val="FFFFFF"/>
                </a:solidFill>
                <a:latin typeface="Verdana"/>
                <a:cs typeface="Verdana"/>
              </a:rPr>
              <a:t>O</a:t>
            </a:r>
            <a:r>
              <a:rPr sz="2000" b="1" spc="-215" dirty="0">
                <a:solidFill>
                  <a:srgbClr val="FFFFFF"/>
                </a:solidFill>
                <a:latin typeface="Verdana"/>
                <a:cs typeface="Verdana"/>
              </a:rPr>
              <a:t>N</a:t>
            </a:r>
            <a:r>
              <a:rPr sz="2000" b="1" spc="-210" dirty="0">
                <a:solidFill>
                  <a:srgbClr val="FFFFFF"/>
                </a:solidFill>
                <a:latin typeface="Verdana"/>
                <a:cs typeface="Verdana"/>
              </a:rPr>
              <a:t>N</a:t>
            </a:r>
            <a:r>
              <a:rPr sz="2000" b="1" spc="-245" dirty="0">
                <a:solidFill>
                  <a:srgbClr val="FFFFFF"/>
                </a:solidFill>
                <a:latin typeface="Verdana"/>
                <a:cs typeface="Verdana"/>
              </a:rPr>
              <a:t>ECT</a:t>
            </a:r>
            <a:endParaRPr sz="2000">
              <a:latin typeface="Verdana"/>
              <a:cs typeface="Verdana"/>
            </a:endParaRPr>
          </a:p>
          <a:p>
            <a:pPr marL="1905" algn="ctr">
              <a:lnSpc>
                <a:spcPct val="100000"/>
              </a:lnSpc>
              <a:spcBef>
                <a:spcPts val="2155"/>
              </a:spcBef>
            </a:pPr>
            <a:r>
              <a:rPr sz="1800" spc="-195" dirty="0">
                <a:solidFill>
                  <a:srgbClr val="FFFFFF"/>
                </a:solidFill>
                <a:latin typeface="Verdana"/>
                <a:cs typeface="Verdana"/>
              </a:rPr>
              <a:t>(</a:t>
            </a:r>
            <a:r>
              <a:rPr sz="1800" dirty="0">
                <a:solidFill>
                  <a:srgbClr val="FFFFFF"/>
                </a:solidFill>
                <a:latin typeface="Verdana"/>
                <a:cs typeface="Verdana"/>
              </a:rPr>
              <a:t>cf</a:t>
            </a:r>
            <a:r>
              <a:rPr sz="1800" spc="-10" dirty="0">
                <a:solidFill>
                  <a:srgbClr val="FFFFFF"/>
                </a:solidFill>
                <a:latin typeface="Verdana"/>
                <a:cs typeface="Verdana"/>
              </a:rPr>
              <a:t>.</a:t>
            </a:r>
            <a:r>
              <a:rPr sz="1800" spc="-320" dirty="0">
                <a:solidFill>
                  <a:srgbClr val="FFFFFF"/>
                </a:solidFill>
                <a:latin typeface="Verdana"/>
                <a:cs typeface="Verdana"/>
              </a:rPr>
              <a:t>:</a:t>
            </a:r>
            <a:r>
              <a:rPr sz="1800" spc="-9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800" spc="-335" dirty="0">
                <a:solidFill>
                  <a:srgbClr val="FFFFFF"/>
                </a:solidFill>
                <a:latin typeface="Verdana"/>
                <a:cs typeface="Verdana"/>
              </a:rPr>
              <a:t>I</a:t>
            </a:r>
            <a:r>
              <a:rPr sz="1800" spc="5" dirty="0">
                <a:solidFill>
                  <a:srgbClr val="FFFFFF"/>
                </a:solidFill>
                <a:latin typeface="Verdana"/>
                <a:cs typeface="Verdana"/>
              </a:rPr>
              <a:t>mpô</a:t>
            </a:r>
            <a:r>
              <a:rPr sz="1800" spc="-15" dirty="0">
                <a:solidFill>
                  <a:srgbClr val="FFFFFF"/>
                </a:solidFill>
                <a:latin typeface="Verdana"/>
                <a:cs typeface="Verdana"/>
              </a:rPr>
              <a:t>t</a:t>
            </a:r>
            <a:r>
              <a:rPr sz="1800" spc="-240" dirty="0">
                <a:solidFill>
                  <a:srgbClr val="FFFFFF"/>
                </a:solidFill>
                <a:latin typeface="Verdana"/>
                <a:cs typeface="Verdana"/>
              </a:rPr>
              <a:t>s</a:t>
            </a:r>
            <a:r>
              <a:rPr sz="1800" spc="-165" dirty="0">
                <a:solidFill>
                  <a:srgbClr val="FFFFFF"/>
                </a:solidFill>
                <a:latin typeface="Verdana"/>
                <a:cs typeface="Verdana"/>
              </a:rPr>
              <a:t>,</a:t>
            </a:r>
            <a:r>
              <a:rPr sz="1800" spc="-14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800" spc="120" dirty="0">
                <a:solidFill>
                  <a:srgbClr val="FFFFFF"/>
                </a:solidFill>
                <a:latin typeface="Verdana"/>
                <a:cs typeface="Verdana"/>
              </a:rPr>
              <a:t>A</a:t>
            </a:r>
            <a:r>
              <a:rPr sz="1800" spc="-45" dirty="0">
                <a:solidFill>
                  <a:srgbClr val="FFFFFF"/>
                </a:solidFill>
                <a:latin typeface="Verdana"/>
                <a:cs typeface="Verdana"/>
              </a:rPr>
              <a:t>mé</a:t>
            </a:r>
            <a:r>
              <a:rPr sz="1800" spc="-10" dirty="0">
                <a:solidFill>
                  <a:srgbClr val="FFFFFF"/>
                </a:solidFill>
                <a:latin typeface="Verdana"/>
                <a:cs typeface="Verdana"/>
              </a:rPr>
              <a:t>l</a:t>
            </a:r>
            <a:r>
              <a:rPr sz="1800" spc="-125" dirty="0">
                <a:solidFill>
                  <a:srgbClr val="FFFFFF"/>
                </a:solidFill>
                <a:latin typeface="Verdana"/>
                <a:cs typeface="Verdana"/>
              </a:rPr>
              <a:t>i</a:t>
            </a:r>
            <a:r>
              <a:rPr sz="1800" spc="85" dirty="0">
                <a:solidFill>
                  <a:srgbClr val="FFFFFF"/>
                </a:solidFill>
                <a:latin typeface="Verdana"/>
                <a:cs typeface="Verdana"/>
              </a:rPr>
              <a:t>e…)</a:t>
            </a:r>
            <a:endParaRPr sz="1800">
              <a:latin typeface="Verdana"/>
              <a:cs typeface="Verdana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2114740" y="4851463"/>
            <a:ext cx="5169535" cy="1518285"/>
            <a:chOff x="2114740" y="4851463"/>
            <a:chExt cx="5169535" cy="1518285"/>
          </a:xfrm>
        </p:grpSpPr>
        <p:sp>
          <p:nvSpPr>
            <p:cNvPr id="11" name="object 11"/>
            <p:cNvSpPr/>
            <p:nvPr/>
          </p:nvSpPr>
          <p:spPr>
            <a:xfrm>
              <a:off x="5029200" y="5288788"/>
              <a:ext cx="2247265" cy="313690"/>
            </a:xfrm>
            <a:custGeom>
              <a:avLst/>
              <a:gdLst/>
              <a:ahLst/>
              <a:cxnLst/>
              <a:rect l="l" t="t" r="r" b="b"/>
              <a:pathLst>
                <a:path w="2247265" h="313689">
                  <a:moveTo>
                    <a:pt x="2090039" y="0"/>
                  </a:moveTo>
                  <a:lnTo>
                    <a:pt x="2090039" y="78359"/>
                  </a:lnTo>
                  <a:lnTo>
                    <a:pt x="0" y="78359"/>
                  </a:lnTo>
                  <a:lnTo>
                    <a:pt x="0" y="235203"/>
                  </a:lnTo>
                  <a:lnTo>
                    <a:pt x="2090039" y="235203"/>
                  </a:lnTo>
                  <a:lnTo>
                    <a:pt x="2090039" y="313550"/>
                  </a:lnTo>
                  <a:lnTo>
                    <a:pt x="2246756" y="156845"/>
                  </a:lnTo>
                  <a:lnTo>
                    <a:pt x="2090039" y="0"/>
                  </a:lnTo>
                  <a:close/>
                </a:path>
              </a:pathLst>
            </a:custGeom>
            <a:solidFill>
              <a:srgbClr val="A42F0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5029200" y="5288788"/>
              <a:ext cx="2247265" cy="313690"/>
            </a:xfrm>
            <a:custGeom>
              <a:avLst/>
              <a:gdLst/>
              <a:ahLst/>
              <a:cxnLst/>
              <a:rect l="l" t="t" r="r" b="b"/>
              <a:pathLst>
                <a:path w="2247265" h="313689">
                  <a:moveTo>
                    <a:pt x="0" y="78359"/>
                  </a:moveTo>
                  <a:lnTo>
                    <a:pt x="2090039" y="78359"/>
                  </a:lnTo>
                  <a:lnTo>
                    <a:pt x="2090039" y="0"/>
                  </a:lnTo>
                  <a:lnTo>
                    <a:pt x="2246756" y="156845"/>
                  </a:lnTo>
                  <a:lnTo>
                    <a:pt x="2090039" y="313550"/>
                  </a:lnTo>
                  <a:lnTo>
                    <a:pt x="2090039" y="235203"/>
                  </a:lnTo>
                  <a:lnTo>
                    <a:pt x="0" y="235203"/>
                  </a:lnTo>
                  <a:lnTo>
                    <a:pt x="0" y="78359"/>
                  </a:lnTo>
                  <a:close/>
                </a:path>
              </a:pathLst>
            </a:custGeom>
            <a:ln w="15875">
              <a:solidFill>
                <a:srgbClr val="781F0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2122677" y="4859401"/>
              <a:ext cx="3044190" cy="1502410"/>
            </a:xfrm>
            <a:custGeom>
              <a:avLst/>
              <a:gdLst/>
              <a:ahLst/>
              <a:cxnLst/>
              <a:rect l="l" t="t" r="r" b="b"/>
              <a:pathLst>
                <a:path w="3044190" h="1502410">
                  <a:moveTo>
                    <a:pt x="2793365" y="0"/>
                  </a:moveTo>
                  <a:lnTo>
                    <a:pt x="250444" y="0"/>
                  </a:lnTo>
                  <a:lnTo>
                    <a:pt x="205429" y="4035"/>
                  </a:lnTo>
                  <a:lnTo>
                    <a:pt x="163061" y="15668"/>
                  </a:lnTo>
                  <a:lnTo>
                    <a:pt x="124046" y="34191"/>
                  </a:lnTo>
                  <a:lnTo>
                    <a:pt x="89091" y="58894"/>
                  </a:lnTo>
                  <a:lnTo>
                    <a:pt x="58905" y="89069"/>
                  </a:lnTo>
                  <a:lnTo>
                    <a:pt x="34195" y="124008"/>
                  </a:lnTo>
                  <a:lnTo>
                    <a:pt x="15669" y="163001"/>
                  </a:lnTo>
                  <a:lnTo>
                    <a:pt x="4035" y="205340"/>
                  </a:lnTo>
                  <a:lnTo>
                    <a:pt x="0" y="250317"/>
                  </a:lnTo>
                  <a:lnTo>
                    <a:pt x="0" y="1251839"/>
                  </a:lnTo>
                  <a:lnTo>
                    <a:pt x="4035" y="1296843"/>
                  </a:lnTo>
                  <a:lnTo>
                    <a:pt x="15669" y="1339201"/>
                  </a:lnTo>
                  <a:lnTo>
                    <a:pt x="34195" y="1378205"/>
                  </a:lnTo>
                  <a:lnTo>
                    <a:pt x="58905" y="1413149"/>
                  </a:lnTo>
                  <a:lnTo>
                    <a:pt x="89091" y="1443324"/>
                  </a:lnTo>
                  <a:lnTo>
                    <a:pt x="124046" y="1468024"/>
                  </a:lnTo>
                  <a:lnTo>
                    <a:pt x="163061" y="1486543"/>
                  </a:lnTo>
                  <a:lnTo>
                    <a:pt x="205429" y="1498173"/>
                  </a:lnTo>
                  <a:lnTo>
                    <a:pt x="250444" y="1502206"/>
                  </a:lnTo>
                  <a:lnTo>
                    <a:pt x="2793365" y="1502206"/>
                  </a:lnTo>
                  <a:lnTo>
                    <a:pt x="2838341" y="1498173"/>
                  </a:lnTo>
                  <a:lnTo>
                    <a:pt x="2880680" y="1486543"/>
                  </a:lnTo>
                  <a:lnTo>
                    <a:pt x="2919673" y="1468024"/>
                  </a:lnTo>
                  <a:lnTo>
                    <a:pt x="2954612" y="1443324"/>
                  </a:lnTo>
                  <a:lnTo>
                    <a:pt x="2984787" y="1413149"/>
                  </a:lnTo>
                  <a:lnTo>
                    <a:pt x="3009490" y="1378205"/>
                  </a:lnTo>
                  <a:lnTo>
                    <a:pt x="3028013" y="1339201"/>
                  </a:lnTo>
                  <a:lnTo>
                    <a:pt x="3039646" y="1296843"/>
                  </a:lnTo>
                  <a:lnTo>
                    <a:pt x="3043682" y="1251839"/>
                  </a:lnTo>
                  <a:lnTo>
                    <a:pt x="3043682" y="250317"/>
                  </a:lnTo>
                  <a:lnTo>
                    <a:pt x="3039646" y="205340"/>
                  </a:lnTo>
                  <a:lnTo>
                    <a:pt x="3028013" y="163001"/>
                  </a:lnTo>
                  <a:lnTo>
                    <a:pt x="3009490" y="124008"/>
                  </a:lnTo>
                  <a:lnTo>
                    <a:pt x="2984787" y="89069"/>
                  </a:lnTo>
                  <a:lnTo>
                    <a:pt x="2954612" y="58894"/>
                  </a:lnTo>
                  <a:lnTo>
                    <a:pt x="2919673" y="34191"/>
                  </a:lnTo>
                  <a:lnTo>
                    <a:pt x="2880680" y="15668"/>
                  </a:lnTo>
                  <a:lnTo>
                    <a:pt x="2838341" y="4035"/>
                  </a:lnTo>
                  <a:lnTo>
                    <a:pt x="2793365" y="0"/>
                  </a:lnTo>
                  <a:close/>
                </a:path>
              </a:pathLst>
            </a:custGeom>
            <a:solidFill>
              <a:srgbClr val="A42F0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2122677" y="4859401"/>
              <a:ext cx="3044190" cy="1502410"/>
            </a:xfrm>
            <a:custGeom>
              <a:avLst/>
              <a:gdLst/>
              <a:ahLst/>
              <a:cxnLst/>
              <a:rect l="l" t="t" r="r" b="b"/>
              <a:pathLst>
                <a:path w="3044190" h="1502410">
                  <a:moveTo>
                    <a:pt x="0" y="250317"/>
                  </a:moveTo>
                  <a:lnTo>
                    <a:pt x="4035" y="205340"/>
                  </a:lnTo>
                  <a:lnTo>
                    <a:pt x="15669" y="163001"/>
                  </a:lnTo>
                  <a:lnTo>
                    <a:pt x="34195" y="124008"/>
                  </a:lnTo>
                  <a:lnTo>
                    <a:pt x="58905" y="89069"/>
                  </a:lnTo>
                  <a:lnTo>
                    <a:pt x="89091" y="58894"/>
                  </a:lnTo>
                  <a:lnTo>
                    <a:pt x="124046" y="34191"/>
                  </a:lnTo>
                  <a:lnTo>
                    <a:pt x="163061" y="15668"/>
                  </a:lnTo>
                  <a:lnTo>
                    <a:pt x="205429" y="4035"/>
                  </a:lnTo>
                  <a:lnTo>
                    <a:pt x="250444" y="0"/>
                  </a:lnTo>
                  <a:lnTo>
                    <a:pt x="2793365" y="0"/>
                  </a:lnTo>
                  <a:lnTo>
                    <a:pt x="2838341" y="4035"/>
                  </a:lnTo>
                  <a:lnTo>
                    <a:pt x="2880680" y="15668"/>
                  </a:lnTo>
                  <a:lnTo>
                    <a:pt x="2919673" y="34191"/>
                  </a:lnTo>
                  <a:lnTo>
                    <a:pt x="2954612" y="58894"/>
                  </a:lnTo>
                  <a:lnTo>
                    <a:pt x="2984787" y="89069"/>
                  </a:lnTo>
                  <a:lnTo>
                    <a:pt x="3009490" y="124008"/>
                  </a:lnTo>
                  <a:lnTo>
                    <a:pt x="3028013" y="163001"/>
                  </a:lnTo>
                  <a:lnTo>
                    <a:pt x="3039646" y="205340"/>
                  </a:lnTo>
                  <a:lnTo>
                    <a:pt x="3043682" y="250317"/>
                  </a:lnTo>
                  <a:lnTo>
                    <a:pt x="3043682" y="1251839"/>
                  </a:lnTo>
                  <a:lnTo>
                    <a:pt x="3039646" y="1296843"/>
                  </a:lnTo>
                  <a:lnTo>
                    <a:pt x="3028013" y="1339201"/>
                  </a:lnTo>
                  <a:lnTo>
                    <a:pt x="3009490" y="1378205"/>
                  </a:lnTo>
                  <a:lnTo>
                    <a:pt x="2984787" y="1413149"/>
                  </a:lnTo>
                  <a:lnTo>
                    <a:pt x="2954612" y="1443324"/>
                  </a:lnTo>
                  <a:lnTo>
                    <a:pt x="2919673" y="1468024"/>
                  </a:lnTo>
                  <a:lnTo>
                    <a:pt x="2880680" y="1486543"/>
                  </a:lnTo>
                  <a:lnTo>
                    <a:pt x="2838341" y="1498173"/>
                  </a:lnTo>
                  <a:lnTo>
                    <a:pt x="2793365" y="1502206"/>
                  </a:lnTo>
                  <a:lnTo>
                    <a:pt x="250444" y="1502206"/>
                  </a:lnTo>
                  <a:lnTo>
                    <a:pt x="205429" y="1498173"/>
                  </a:lnTo>
                  <a:lnTo>
                    <a:pt x="163061" y="1486543"/>
                  </a:lnTo>
                  <a:lnTo>
                    <a:pt x="124046" y="1468024"/>
                  </a:lnTo>
                  <a:lnTo>
                    <a:pt x="89091" y="1443324"/>
                  </a:lnTo>
                  <a:lnTo>
                    <a:pt x="58905" y="1413149"/>
                  </a:lnTo>
                  <a:lnTo>
                    <a:pt x="34195" y="1378205"/>
                  </a:lnTo>
                  <a:lnTo>
                    <a:pt x="15669" y="1339201"/>
                  </a:lnTo>
                  <a:lnTo>
                    <a:pt x="4035" y="1296843"/>
                  </a:lnTo>
                  <a:lnTo>
                    <a:pt x="0" y="1251839"/>
                  </a:lnTo>
                  <a:lnTo>
                    <a:pt x="0" y="250317"/>
                  </a:lnTo>
                  <a:close/>
                </a:path>
              </a:pathLst>
            </a:custGeom>
            <a:ln w="15875">
              <a:solidFill>
                <a:srgbClr val="781F0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" name="object 15"/>
          <p:cNvSpPr txBox="1"/>
          <p:nvPr/>
        </p:nvSpPr>
        <p:spPr>
          <a:xfrm>
            <a:off x="2613786" y="5137150"/>
            <a:ext cx="2061210" cy="9391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02235" marR="94615" algn="ctr">
              <a:lnSpc>
                <a:spcPct val="100000"/>
              </a:lnSpc>
              <a:spcBef>
                <a:spcPts val="100"/>
              </a:spcBef>
            </a:pPr>
            <a:r>
              <a:rPr sz="1800" spc="-165" dirty="0">
                <a:solidFill>
                  <a:srgbClr val="FFFFFF"/>
                </a:solidFill>
                <a:latin typeface="Verdana"/>
                <a:cs typeface="Verdana"/>
              </a:rPr>
              <a:t>So</a:t>
            </a:r>
            <a:r>
              <a:rPr sz="1800" spc="-50" dirty="0">
                <a:solidFill>
                  <a:srgbClr val="FFFFFF"/>
                </a:solidFill>
                <a:latin typeface="Verdana"/>
                <a:cs typeface="Verdana"/>
              </a:rPr>
              <a:t>i</a:t>
            </a:r>
            <a:r>
              <a:rPr sz="1800" spc="-100" dirty="0">
                <a:solidFill>
                  <a:srgbClr val="FFFFFF"/>
                </a:solidFill>
                <a:latin typeface="Verdana"/>
                <a:cs typeface="Verdana"/>
              </a:rPr>
              <a:t>t</a:t>
            </a:r>
            <a:r>
              <a:rPr sz="1800" spc="-15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800" b="1" spc="-125" dirty="0">
                <a:solidFill>
                  <a:srgbClr val="FFFFFF"/>
                </a:solidFill>
                <a:latin typeface="Verdana"/>
                <a:cs typeface="Verdana"/>
              </a:rPr>
              <a:t>e</a:t>
            </a:r>
            <a:r>
              <a:rPr sz="1800" b="1" spc="-130" dirty="0">
                <a:solidFill>
                  <a:srgbClr val="FFFFFF"/>
                </a:solidFill>
                <a:latin typeface="Verdana"/>
                <a:cs typeface="Verdana"/>
              </a:rPr>
              <a:t>n</a:t>
            </a:r>
            <a:r>
              <a:rPr sz="1800" b="1" spc="-12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800" b="1" spc="-140" dirty="0">
                <a:solidFill>
                  <a:srgbClr val="FFFFFF"/>
                </a:solidFill>
                <a:latin typeface="Verdana"/>
                <a:cs typeface="Verdana"/>
              </a:rPr>
              <a:t>créan</a:t>
            </a:r>
            <a:r>
              <a:rPr sz="1800" b="1" spc="-100" dirty="0">
                <a:solidFill>
                  <a:srgbClr val="FFFFFF"/>
                </a:solidFill>
                <a:latin typeface="Verdana"/>
                <a:cs typeface="Verdana"/>
              </a:rPr>
              <a:t>t</a:t>
            </a:r>
            <a:r>
              <a:rPr sz="1800" b="1" spc="-12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800" b="1" spc="-155" dirty="0">
                <a:solidFill>
                  <a:srgbClr val="FFFFFF"/>
                </a:solidFill>
                <a:latin typeface="Verdana"/>
                <a:cs typeface="Verdana"/>
              </a:rPr>
              <a:t>un  </a:t>
            </a:r>
            <a:r>
              <a:rPr sz="1800" b="1" spc="-105" dirty="0">
                <a:solidFill>
                  <a:srgbClr val="FFFFFF"/>
                </a:solidFill>
                <a:latin typeface="Verdana"/>
                <a:cs typeface="Verdana"/>
              </a:rPr>
              <a:t>compte</a:t>
            </a:r>
            <a:endParaRPr sz="1800">
              <a:latin typeface="Verdana"/>
              <a:cs typeface="Verdana"/>
            </a:endParaRPr>
          </a:p>
          <a:p>
            <a:pPr algn="ctr">
              <a:lnSpc>
                <a:spcPts val="2870"/>
              </a:lnSpc>
            </a:pPr>
            <a:r>
              <a:rPr sz="2400" b="1" spc="-245" dirty="0">
                <a:solidFill>
                  <a:srgbClr val="FFFFFF"/>
                </a:solidFill>
                <a:latin typeface="Verdana"/>
                <a:cs typeface="Verdana"/>
              </a:rPr>
              <a:t>EDUCONNECT</a:t>
            </a:r>
            <a:endParaRPr sz="24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671952" y="646557"/>
            <a:ext cx="7177405" cy="11233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3600" spc="-40" dirty="0"/>
              <a:t>Cliquer</a:t>
            </a:r>
            <a:r>
              <a:rPr sz="3600" spc="-270" dirty="0"/>
              <a:t> </a:t>
            </a:r>
            <a:r>
              <a:rPr sz="3600" spc="-380" dirty="0"/>
              <a:t>su</a:t>
            </a:r>
            <a:r>
              <a:rPr sz="3600" spc="-280" dirty="0"/>
              <a:t>r</a:t>
            </a:r>
            <a:r>
              <a:rPr sz="3600" spc="-260" dirty="0"/>
              <a:t> </a:t>
            </a:r>
            <a:r>
              <a:rPr sz="3600" spc="-30" dirty="0"/>
              <a:t>l</a:t>
            </a:r>
            <a:r>
              <a:rPr sz="3600" spc="-50" dirty="0"/>
              <a:t>e</a:t>
            </a:r>
            <a:r>
              <a:rPr sz="3600" spc="-270" dirty="0"/>
              <a:t> </a:t>
            </a:r>
            <a:r>
              <a:rPr sz="3600" dirty="0"/>
              <a:t>type</a:t>
            </a:r>
            <a:r>
              <a:rPr sz="3600" spc="-270" dirty="0"/>
              <a:t> </a:t>
            </a:r>
            <a:r>
              <a:rPr sz="3600" spc="204" dirty="0"/>
              <a:t>d</a:t>
            </a:r>
            <a:r>
              <a:rPr sz="3600" spc="200" dirty="0"/>
              <a:t>e</a:t>
            </a:r>
            <a:r>
              <a:rPr sz="3600" spc="-270" dirty="0"/>
              <a:t> </a:t>
            </a:r>
            <a:r>
              <a:rPr sz="3600" spc="434" dirty="0"/>
              <a:t>c</a:t>
            </a:r>
            <a:r>
              <a:rPr sz="3600" spc="-45" dirty="0"/>
              <a:t>onnexi</a:t>
            </a:r>
            <a:r>
              <a:rPr sz="3600" spc="-60" dirty="0"/>
              <a:t>on  </a:t>
            </a:r>
            <a:r>
              <a:rPr sz="3600" spc="-45" dirty="0"/>
              <a:t>choi</a:t>
            </a:r>
            <a:r>
              <a:rPr sz="3600" spc="-60" dirty="0"/>
              <a:t>s</a:t>
            </a:r>
            <a:r>
              <a:rPr sz="3600" spc="-30" dirty="0"/>
              <a:t>i</a:t>
            </a:r>
            <a:r>
              <a:rPr sz="3600" spc="-50" dirty="0"/>
              <a:t>e</a:t>
            </a:r>
            <a:r>
              <a:rPr sz="3600" spc="-240" dirty="0"/>
              <a:t> </a:t>
            </a:r>
            <a:r>
              <a:rPr sz="3600" spc="-50" dirty="0"/>
              <a:t>pou</a:t>
            </a:r>
            <a:r>
              <a:rPr sz="3600" spc="-30" dirty="0"/>
              <a:t>r</a:t>
            </a:r>
            <a:r>
              <a:rPr sz="3600" spc="-270" dirty="0"/>
              <a:t> </a:t>
            </a:r>
            <a:r>
              <a:rPr sz="3600" spc="-185" dirty="0"/>
              <a:t>voi</a:t>
            </a:r>
            <a:r>
              <a:rPr sz="3600" spc="-155" dirty="0"/>
              <a:t>r</a:t>
            </a:r>
            <a:r>
              <a:rPr sz="3600" spc="-250" dirty="0"/>
              <a:t> </a:t>
            </a:r>
            <a:r>
              <a:rPr sz="3600" spc="-30" dirty="0"/>
              <a:t>l</a:t>
            </a:r>
            <a:r>
              <a:rPr sz="3600" spc="-50" dirty="0"/>
              <a:t>e</a:t>
            </a:r>
            <a:r>
              <a:rPr sz="3600" spc="-270" dirty="0"/>
              <a:t> </a:t>
            </a:r>
            <a:r>
              <a:rPr sz="3600" spc="-130" dirty="0"/>
              <a:t>tuto.</a:t>
            </a:r>
            <a:endParaRPr sz="3600"/>
          </a:p>
        </p:txBody>
      </p:sp>
      <p:grpSp>
        <p:nvGrpSpPr>
          <p:cNvPr id="3" name="object 3"/>
          <p:cNvGrpSpPr/>
          <p:nvPr/>
        </p:nvGrpSpPr>
        <p:grpSpPr>
          <a:xfrm>
            <a:off x="7072185" y="3101022"/>
            <a:ext cx="3059430" cy="1492250"/>
            <a:chOff x="7072185" y="3101022"/>
            <a:chExt cx="3059430" cy="1492250"/>
          </a:xfrm>
        </p:grpSpPr>
        <p:sp>
          <p:nvSpPr>
            <p:cNvPr id="4" name="object 4"/>
            <p:cNvSpPr/>
            <p:nvPr/>
          </p:nvSpPr>
          <p:spPr>
            <a:xfrm>
              <a:off x="7080122" y="3108960"/>
              <a:ext cx="3043555" cy="1476375"/>
            </a:xfrm>
            <a:custGeom>
              <a:avLst/>
              <a:gdLst/>
              <a:ahLst/>
              <a:cxnLst/>
              <a:rect l="l" t="t" r="r" b="b"/>
              <a:pathLst>
                <a:path w="3043554" h="1476375">
                  <a:moveTo>
                    <a:pt x="2797555" y="0"/>
                  </a:moveTo>
                  <a:lnTo>
                    <a:pt x="245999" y="0"/>
                  </a:lnTo>
                  <a:lnTo>
                    <a:pt x="196413" y="4996"/>
                  </a:lnTo>
                  <a:lnTo>
                    <a:pt x="150233" y="19327"/>
                  </a:lnTo>
                  <a:lnTo>
                    <a:pt x="108446" y="42005"/>
                  </a:lnTo>
                  <a:lnTo>
                    <a:pt x="72040" y="72040"/>
                  </a:lnTo>
                  <a:lnTo>
                    <a:pt x="42005" y="108446"/>
                  </a:lnTo>
                  <a:lnTo>
                    <a:pt x="19327" y="150233"/>
                  </a:lnTo>
                  <a:lnTo>
                    <a:pt x="4996" y="196413"/>
                  </a:lnTo>
                  <a:lnTo>
                    <a:pt x="0" y="245999"/>
                  </a:lnTo>
                  <a:lnTo>
                    <a:pt x="0" y="1230121"/>
                  </a:lnTo>
                  <a:lnTo>
                    <a:pt x="4996" y="1279707"/>
                  </a:lnTo>
                  <a:lnTo>
                    <a:pt x="19327" y="1325887"/>
                  </a:lnTo>
                  <a:lnTo>
                    <a:pt x="42005" y="1367674"/>
                  </a:lnTo>
                  <a:lnTo>
                    <a:pt x="72040" y="1404080"/>
                  </a:lnTo>
                  <a:lnTo>
                    <a:pt x="108446" y="1434115"/>
                  </a:lnTo>
                  <a:lnTo>
                    <a:pt x="150233" y="1456793"/>
                  </a:lnTo>
                  <a:lnTo>
                    <a:pt x="196413" y="1471124"/>
                  </a:lnTo>
                  <a:lnTo>
                    <a:pt x="245999" y="1476120"/>
                  </a:lnTo>
                  <a:lnTo>
                    <a:pt x="2797555" y="1476120"/>
                  </a:lnTo>
                  <a:lnTo>
                    <a:pt x="2847141" y="1471124"/>
                  </a:lnTo>
                  <a:lnTo>
                    <a:pt x="2893321" y="1456793"/>
                  </a:lnTo>
                  <a:lnTo>
                    <a:pt x="2935108" y="1434115"/>
                  </a:lnTo>
                  <a:lnTo>
                    <a:pt x="2971514" y="1404080"/>
                  </a:lnTo>
                  <a:lnTo>
                    <a:pt x="3001549" y="1367674"/>
                  </a:lnTo>
                  <a:lnTo>
                    <a:pt x="3024227" y="1325887"/>
                  </a:lnTo>
                  <a:lnTo>
                    <a:pt x="3038558" y="1279707"/>
                  </a:lnTo>
                  <a:lnTo>
                    <a:pt x="3043554" y="1230121"/>
                  </a:lnTo>
                  <a:lnTo>
                    <a:pt x="3043554" y="245999"/>
                  </a:lnTo>
                  <a:lnTo>
                    <a:pt x="3038558" y="196413"/>
                  </a:lnTo>
                  <a:lnTo>
                    <a:pt x="3024227" y="150233"/>
                  </a:lnTo>
                  <a:lnTo>
                    <a:pt x="3001549" y="108446"/>
                  </a:lnTo>
                  <a:lnTo>
                    <a:pt x="2971514" y="72040"/>
                  </a:lnTo>
                  <a:lnTo>
                    <a:pt x="2935108" y="42005"/>
                  </a:lnTo>
                  <a:lnTo>
                    <a:pt x="2893321" y="19327"/>
                  </a:lnTo>
                  <a:lnTo>
                    <a:pt x="2847141" y="4996"/>
                  </a:lnTo>
                  <a:lnTo>
                    <a:pt x="2797555" y="0"/>
                  </a:lnTo>
                  <a:close/>
                </a:path>
              </a:pathLst>
            </a:custGeom>
            <a:solidFill>
              <a:srgbClr val="A42F0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7080122" y="3108960"/>
              <a:ext cx="3043555" cy="1476375"/>
            </a:xfrm>
            <a:custGeom>
              <a:avLst/>
              <a:gdLst/>
              <a:ahLst/>
              <a:cxnLst/>
              <a:rect l="l" t="t" r="r" b="b"/>
              <a:pathLst>
                <a:path w="3043554" h="1476375">
                  <a:moveTo>
                    <a:pt x="0" y="245999"/>
                  </a:moveTo>
                  <a:lnTo>
                    <a:pt x="4996" y="196413"/>
                  </a:lnTo>
                  <a:lnTo>
                    <a:pt x="19327" y="150233"/>
                  </a:lnTo>
                  <a:lnTo>
                    <a:pt x="42005" y="108446"/>
                  </a:lnTo>
                  <a:lnTo>
                    <a:pt x="72040" y="72040"/>
                  </a:lnTo>
                  <a:lnTo>
                    <a:pt x="108446" y="42005"/>
                  </a:lnTo>
                  <a:lnTo>
                    <a:pt x="150233" y="19327"/>
                  </a:lnTo>
                  <a:lnTo>
                    <a:pt x="196413" y="4996"/>
                  </a:lnTo>
                  <a:lnTo>
                    <a:pt x="245999" y="0"/>
                  </a:lnTo>
                  <a:lnTo>
                    <a:pt x="2797555" y="0"/>
                  </a:lnTo>
                  <a:lnTo>
                    <a:pt x="2847141" y="4996"/>
                  </a:lnTo>
                  <a:lnTo>
                    <a:pt x="2893321" y="19327"/>
                  </a:lnTo>
                  <a:lnTo>
                    <a:pt x="2935108" y="42005"/>
                  </a:lnTo>
                  <a:lnTo>
                    <a:pt x="2971514" y="72040"/>
                  </a:lnTo>
                  <a:lnTo>
                    <a:pt x="3001549" y="108446"/>
                  </a:lnTo>
                  <a:lnTo>
                    <a:pt x="3024227" y="150233"/>
                  </a:lnTo>
                  <a:lnTo>
                    <a:pt x="3038558" y="196413"/>
                  </a:lnTo>
                  <a:lnTo>
                    <a:pt x="3043554" y="245999"/>
                  </a:lnTo>
                  <a:lnTo>
                    <a:pt x="3043554" y="1230121"/>
                  </a:lnTo>
                  <a:lnTo>
                    <a:pt x="3038558" y="1279707"/>
                  </a:lnTo>
                  <a:lnTo>
                    <a:pt x="3024227" y="1325887"/>
                  </a:lnTo>
                  <a:lnTo>
                    <a:pt x="3001549" y="1367674"/>
                  </a:lnTo>
                  <a:lnTo>
                    <a:pt x="2971514" y="1404080"/>
                  </a:lnTo>
                  <a:lnTo>
                    <a:pt x="2935108" y="1434115"/>
                  </a:lnTo>
                  <a:lnTo>
                    <a:pt x="2893321" y="1456793"/>
                  </a:lnTo>
                  <a:lnTo>
                    <a:pt x="2847141" y="1471124"/>
                  </a:lnTo>
                  <a:lnTo>
                    <a:pt x="2797555" y="1476120"/>
                  </a:lnTo>
                  <a:lnTo>
                    <a:pt x="245999" y="1476120"/>
                  </a:lnTo>
                  <a:lnTo>
                    <a:pt x="196413" y="1471124"/>
                  </a:lnTo>
                  <a:lnTo>
                    <a:pt x="150233" y="1456793"/>
                  </a:lnTo>
                  <a:lnTo>
                    <a:pt x="108446" y="1434115"/>
                  </a:lnTo>
                  <a:lnTo>
                    <a:pt x="72040" y="1404080"/>
                  </a:lnTo>
                  <a:lnTo>
                    <a:pt x="42005" y="1367674"/>
                  </a:lnTo>
                  <a:lnTo>
                    <a:pt x="19327" y="1325887"/>
                  </a:lnTo>
                  <a:lnTo>
                    <a:pt x="4996" y="1279707"/>
                  </a:lnTo>
                  <a:lnTo>
                    <a:pt x="0" y="1230121"/>
                  </a:lnTo>
                  <a:lnTo>
                    <a:pt x="0" y="245999"/>
                  </a:lnTo>
                  <a:close/>
                </a:path>
              </a:pathLst>
            </a:custGeom>
            <a:ln w="15875">
              <a:solidFill>
                <a:srgbClr val="781F0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/>
          <p:nvPr/>
        </p:nvSpPr>
        <p:spPr>
          <a:xfrm>
            <a:off x="7517130" y="3266694"/>
            <a:ext cx="2174240" cy="6057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1800" spc="100" dirty="0">
                <a:solidFill>
                  <a:srgbClr val="FFFFFF"/>
                </a:solidFill>
                <a:latin typeface="Verdana"/>
                <a:cs typeface="Verdana"/>
              </a:rPr>
              <a:t>Avec</a:t>
            </a:r>
            <a:endParaRPr sz="1800">
              <a:latin typeface="Verdana"/>
              <a:cs typeface="Verdana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</a:pPr>
            <a:r>
              <a:rPr sz="2000" b="1" spc="-395" dirty="0">
                <a:solidFill>
                  <a:srgbClr val="FFFFFF"/>
                </a:solidFill>
                <a:latin typeface="Verdana"/>
                <a:cs typeface="Verdana"/>
              </a:rPr>
              <a:t>F</a:t>
            </a:r>
            <a:r>
              <a:rPr sz="2000" b="1" spc="-310" dirty="0">
                <a:solidFill>
                  <a:srgbClr val="FFFFFF"/>
                </a:solidFill>
                <a:latin typeface="Verdana"/>
                <a:cs typeface="Verdana"/>
              </a:rPr>
              <a:t>r</a:t>
            </a:r>
            <a:r>
              <a:rPr sz="2000" b="1" spc="-50" dirty="0">
                <a:solidFill>
                  <a:srgbClr val="FFFFFF"/>
                </a:solidFill>
                <a:latin typeface="Verdana"/>
                <a:cs typeface="Verdana"/>
              </a:rPr>
              <a:t>anc</a:t>
            </a:r>
            <a:r>
              <a:rPr sz="2000" b="1" spc="-45" dirty="0">
                <a:solidFill>
                  <a:srgbClr val="FFFFFF"/>
                </a:solidFill>
                <a:latin typeface="Verdana"/>
                <a:cs typeface="Verdana"/>
              </a:rPr>
              <a:t>e</a:t>
            </a:r>
            <a:r>
              <a:rPr sz="2000" b="1" spc="-13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2000" b="1" spc="-130" dirty="0">
                <a:solidFill>
                  <a:srgbClr val="FFFFFF"/>
                </a:solidFill>
                <a:latin typeface="Verdana"/>
                <a:cs typeface="Verdana"/>
              </a:rPr>
              <a:t>CONNE</a:t>
            </a:r>
            <a:r>
              <a:rPr sz="2000" b="1" spc="-204" dirty="0">
                <a:solidFill>
                  <a:srgbClr val="FFFFFF"/>
                </a:solidFill>
                <a:latin typeface="Verdana"/>
                <a:cs typeface="Verdana"/>
              </a:rPr>
              <a:t>CT</a:t>
            </a:r>
            <a:endParaRPr sz="2000">
              <a:latin typeface="Verdana"/>
              <a:cs typeface="Verdan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367396" y="4120388"/>
            <a:ext cx="24765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95" dirty="0">
                <a:solidFill>
                  <a:srgbClr val="FFFFFF"/>
                </a:solidFill>
                <a:latin typeface="Verdana"/>
                <a:cs typeface="Verdana"/>
              </a:rPr>
              <a:t>(</a:t>
            </a:r>
            <a:r>
              <a:rPr sz="1800" dirty="0">
                <a:solidFill>
                  <a:srgbClr val="FFFFFF"/>
                </a:solidFill>
                <a:latin typeface="Verdana"/>
                <a:cs typeface="Verdana"/>
              </a:rPr>
              <a:t>cf</a:t>
            </a:r>
            <a:r>
              <a:rPr sz="1800" spc="-10" dirty="0">
                <a:solidFill>
                  <a:srgbClr val="FFFFFF"/>
                </a:solidFill>
                <a:latin typeface="Verdana"/>
                <a:cs typeface="Verdana"/>
              </a:rPr>
              <a:t>.</a:t>
            </a:r>
            <a:r>
              <a:rPr sz="1800" spc="-320" dirty="0">
                <a:solidFill>
                  <a:srgbClr val="FFFFFF"/>
                </a:solidFill>
                <a:latin typeface="Verdana"/>
                <a:cs typeface="Verdana"/>
              </a:rPr>
              <a:t>:</a:t>
            </a:r>
            <a:r>
              <a:rPr sz="1800" spc="-9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800" spc="-335" dirty="0">
                <a:solidFill>
                  <a:srgbClr val="FFFFFF"/>
                </a:solidFill>
                <a:latin typeface="Verdana"/>
                <a:cs typeface="Verdana"/>
              </a:rPr>
              <a:t>I</a:t>
            </a:r>
            <a:r>
              <a:rPr sz="1800" spc="-65" dirty="0">
                <a:solidFill>
                  <a:srgbClr val="FFFFFF"/>
                </a:solidFill>
                <a:latin typeface="Verdana"/>
                <a:cs typeface="Verdana"/>
              </a:rPr>
              <a:t>m</a:t>
            </a:r>
            <a:r>
              <a:rPr sz="1800" spc="30" dirty="0">
                <a:solidFill>
                  <a:srgbClr val="FFFFFF"/>
                </a:solidFill>
                <a:latin typeface="Verdana"/>
                <a:cs typeface="Verdana"/>
              </a:rPr>
              <a:t>pô</a:t>
            </a:r>
            <a:r>
              <a:rPr sz="1800" spc="5" dirty="0">
                <a:solidFill>
                  <a:srgbClr val="FFFFFF"/>
                </a:solidFill>
                <a:latin typeface="Verdana"/>
                <a:cs typeface="Verdana"/>
              </a:rPr>
              <a:t>t</a:t>
            </a:r>
            <a:r>
              <a:rPr sz="1800" spc="-240" dirty="0">
                <a:solidFill>
                  <a:srgbClr val="FFFFFF"/>
                </a:solidFill>
                <a:latin typeface="Verdana"/>
                <a:cs typeface="Verdana"/>
              </a:rPr>
              <a:t>s</a:t>
            </a:r>
            <a:r>
              <a:rPr sz="1800" spc="-165" dirty="0">
                <a:solidFill>
                  <a:srgbClr val="FFFFFF"/>
                </a:solidFill>
                <a:latin typeface="Verdana"/>
                <a:cs typeface="Verdana"/>
              </a:rPr>
              <a:t>,</a:t>
            </a:r>
            <a:r>
              <a:rPr sz="1800" spc="-14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800" spc="125" dirty="0">
                <a:solidFill>
                  <a:srgbClr val="FFFFFF"/>
                </a:solidFill>
                <a:latin typeface="Verdana"/>
                <a:cs typeface="Verdana"/>
              </a:rPr>
              <a:t>A</a:t>
            </a:r>
            <a:r>
              <a:rPr sz="1800" spc="-65" dirty="0">
                <a:solidFill>
                  <a:srgbClr val="FFFFFF"/>
                </a:solidFill>
                <a:latin typeface="Verdana"/>
                <a:cs typeface="Verdana"/>
              </a:rPr>
              <a:t>m</a:t>
            </a:r>
            <a:r>
              <a:rPr sz="1800" spc="-25" dirty="0">
                <a:solidFill>
                  <a:srgbClr val="FFFFFF"/>
                </a:solidFill>
                <a:latin typeface="Verdana"/>
                <a:cs typeface="Verdana"/>
              </a:rPr>
              <a:t>é</a:t>
            </a:r>
            <a:r>
              <a:rPr sz="1800" spc="-10" dirty="0">
                <a:solidFill>
                  <a:srgbClr val="FFFFFF"/>
                </a:solidFill>
                <a:latin typeface="Verdana"/>
                <a:cs typeface="Verdana"/>
              </a:rPr>
              <a:t>l</a:t>
            </a:r>
            <a:r>
              <a:rPr sz="1800" spc="-125" dirty="0">
                <a:solidFill>
                  <a:srgbClr val="FFFFFF"/>
                </a:solidFill>
                <a:latin typeface="Verdana"/>
                <a:cs typeface="Verdana"/>
              </a:rPr>
              <a:t>i</a:t>
            </a:r>
            <a:r>
              <a:rPr sz="1800" spc="90" dirty="0">
                <a:solidFill>
                  <a:srgbClr val="FFFFFF"/>
                </a:solidFill>
                <a:latin typeface="Verdana"/>
                <a:cs typeface="Verdana"/>
              </a:rPr>
              <a:t>e…)</a:t>
            </a:r>
            <a:endParaRPr sz="1800">
              <a:latin typeface="Verdana"/>
              <a:cs typeface="Verdana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2585021" y="3101022"/>
            <a:ext cx="3059430" cy="1518285"/>
            <a:chOff x="2585021" y="3101022"/>
            <a:chExt cx="3059430" cy="1518285"/>
          </a:xfrm>
        </p:grpSpPr>
        <p:sp>
          <p:nvSpPr>
            <p:cNvPr id="9" name="object 9"/>
            <p:cNvSpPr/>
            <p:nvPr/>
          </p:nvSpPr>
          <p:spPr>
            <a:xfrm>
              <a:off x="2592958" y="3108960"/>
              <a:ext cx="3043555" cy="1502410"/>
            </a:xfrm>
            <a:custGeom>
              <a:avLst/>
              <a:gdLst/>
              <a:ahLst/>
              <a:cxnLst/>
              <a:rect l="l" t="t" r="r" b="b"/>
              <a:pathLst>
                <a:path w="3043554" h="1502410">
                  <a:moveTo>
                    <a:pt x="2793238" y="0"/>
                  </a:moveTo>
                  <a:lnTo>
                    <a:pt x="250317" y="0"/>
                  </a:lnTo>
                  <a:lnTo>
                    <a:pt x="205307" y="4035"/>
                  </a:lnTo>
                  <a:lnTo>
                    <a:pt x="162950" y="15668"/>
                  </a:lnTo>
                  <a:lnTo>
                    <a:pt x="123952" y="34191"/>
                  </a:lnTo>
                  <a:lnTo>
                    <a:pt x="89017" y="58894"/>
                  </a:lnTo>
                  <a:lnTo>
                    <a:pt x="58852" y="89069"/>
                  </a:lnTo>
                  <a:lnTo>
                    <a:pt x="34162" y="124008"/>
                  </a:lnTo>
                  <a:lnTo>
                    <a:pt x="15653" y="163001"/>
                  </a:lnTo>
                  <a:lnTo>
                    <a:pt x="4031" y="205340"/>
                  </a:lnTo>
                  <a:lnTo>
                    <a:pt x="0" y="250316"/>
                  </a:lnTo>
                  <a:lnTo>
                    <a:pt x="0" y="1251839"/>
                  </a:lnTo>
                  <a:lnTo>
                    <a:pt x="4031" y="1296853"/>
                  </a:lnTo>
                  <a:lnTo>
                    <a:pt x="15653" y="1339221"/>
                  </a:lnTo>
                  <a:lnTo>
                    <a:pt x="34162" y="1378236"/>
                  </a:lnTo>
                  <a:lnTo>
                    <a:pt x="58852" y="1413191"/>
                  </a:lnTo>
                  <a:lnTo>
                    <a:pt x="89017" y="1443377"/>
                  </a:lnTo>
                  <a:lnTo>
                    <a:pt x="123951" y="1468087"/>
                  </a:lnTo>
                  <a:lnTo>
                    <a:pt x="162950" y="1486613"/>
                  </a:lnTo>
                  <a:lnTo>
                    <a:pt x="205307" y="1498247"/>
                  </a:lnTo>
                  <a:lnTo>
                    <a:pt x="250317" y="1502283"/>
                  </a:lnTo>
                  <a:lnTo>
                    <a:pt x="2793238" y="1502283"/>
                  </a:lnTo>
                  <a:lnTo>
                    <a:pt x="2838247" y="1498247"/>
                  </a:lnTo>
                  <a:lnTo>
                    <a:pt x="2880604" y="1486613"/>
                  </a:lnTo>
                  <a:lnTo>
                    <a:pt x="2919603" y="1468087"/>
                  </a:lnTo>
                  <a:lnTo>
                    <a:pt x="2954537" y="1443377"/>
                  </a:lnTo>
                  <a:lnTo>
                    <a:pt x="2984702" y="1413191"/>
                  </a:lnTo>
                  <a:lnTo>
                    <a:pt x="3009392" y="1378236"/>
                  </a:lnTo>
                  <a:lnTo>
                    <a:pt x="3027901" y="1339221"/>
                  </a:lnTo>
                  <a:lnTo>
                    <a:pt x="3039523" y="1296853"/>
                  </a:lnTo>
                  <a:lnTo>
                    <a:pt x="3043555" y="1251839"/>
                  </a:lnTo>
                  <a:lnTo>
                    <a:pt x="3043555" y="250316"/>
                  </a:lnTo>
                  <a:lnTo>
                    <a:pt x="3039523" y="205340"/>
                  </a:lnTo>
                  <a:lnTo>
                    <a:pt x="3027901" y="163001"/>
                  </a:lnTo>
                  <a:lnTo>
                    <a:pt x="3009392" y="124008"/>
                  </a:lnTo>
                  <a:lnTo>
                    <a:pt x="2984702" y="89069"/>
                  </a:lnTo>
                  <a:lnTo>
                    <a:pt x="2954537" y="58894"/>
                  </a:lnTo>
                  <a:lnTo>
                    <a:pt x="2919603" y="34191"/>
                  </a:lnTo>
                  <a:lnTo>
                    <a:pt x="2880604" y="15668"/>
                  </a:lnTo>
                  <a:lnTo>
                    <a:pt x="2838247" y="4035"/>
                  </a:lnTo>
                  <a:lnTo>
                    <a:pt x="2793238" y="0"/>
                  </a:lnTo>
                  <a:close/>
                </a:path>
              </a:pathLst>
            </a:custGeom>
            <a:solidFill>
              <a:srgbClr val="A42F0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2592958" y="3108960"/>
              <a:ext cx="3043555" cy="1502410"/>
            </a:xfrm>
            <a:custGeom>
              <a:avLst/>
              <a:gdLst/>
              <a:ahLst/>
              <a:cxnLst/>
              <a:rect l="l" t="t" r="r" b="b"/>
              <a:pathLst>
                <a:path w="3043554" h="1502410">
                  <a:moveTo>
                    <a:pt x="0" y="250316"/>
                  </a:moveTo>
                  <a:lnTo>
                    <a:pt x="4031" y="205340"/>
                  </a:lnTo>
                  <a:lnTo>
                    <a:pt x="15653" y="163001"/>
                  </a:lnTo>
                  <a:lnTo>
                    <a:pt x="34162" y="124008"/>
                  </a:lnTo>
                  <a:lnTo>
                    <a:pt x="58852" y="89069"/>
                  </a:lnTo>
                  <a:lnTo>
                    <a:pt x="89017" y="58894"/>
                  </a:lnTo>
                  <a:lnTo>
                    <a:pt x="123952" y="34191"/>
                  </a:lnTo>
                  <a:lnTo>
                    <a:pt x="162950" y="15668"/>
                  </a:lnTo>
                  <a:lnTo>
                    <a:pt x="205307" y="4035"/>
                  </a:lnTo>
                  <a:lnTo>
                    <a:pt x="250317" y="0"/>
                  </a:lnTo>
                  <a:lnTo>
                    <a:pt x="2793238" y="0"/>
                  </a:lnTo>
                  <a:lnTo>
                    <a:pt x="2838247" y="4035"/>
                  </a:lnTo>
                  <a:lnTo>
                    <a:pt x="2880604" y="15668"/>
                  </a:lnTo>
                  <a:lnTo>
                    <a:pt x="2919603" y="34191"/>
                  </a:lnTo>
                  <a:lnTo>
                    <a:pt x="2954537" y="58894"/>
                  </a:lnTo>
                  <a:lnTo>
                    <a:pt x="2984702" y="89069"/>
                  </a:lnTo>
                  <a:lnTo>
                    <a:pt x="3009392" y="124008"/>
                  </a:lnTo>
                  <a:lnTo>
                    <a:pt x="3027901" y="163001"/>
                  </a:lnTo>
                  <a:lnTo>
                    <a:pt x="3039523" y="205340"/>
                  </a:lnTo>
                  <a:lnTo>
                    <a:pt x="3043555" y="250316"/>
                  </a:lnTo>
                  <a:lnTo>
                    <a:pt x="3043555" y="1251839"/>
                  </a:lnTo>
                  <a:lnTo>
                    <a:pt x="3039523" y="1296853"/>
                  </a:lnTo>
                  <a:lnTo>
                    <a:pt x="3027901" y="1339221"/>
                  </a:lnTo>
                  <a:lnTo>
                    <a:pt x="3009392" y="1378236"/>
                  </a:lnTo>
                  <a:lnTo>
                    <a:pt x="2984702" y="1413191"/>
                  </a:lnTo>
                  <a:lnTo>
                    <a:pt x="2954537" y="1443377"/>
                  </a:lnTo>
                  <a:lnTo>
                    <a:pt x="2919603" y="1468087"/>
                  </a:lnTo>
                  <a:lnTo>
                    <a:pt x="2880604" y="1486613"/>
                  </a:lnTo>
                  <a:lnTo>
                    <a:pt x="2838247" y="1498247"/>
                  </a:lnTo>
                  <a:lnTo>
                    <a:pt x="2793238" y="1502283"/>
                  </a:lnTo>
                  <a:lnTo>
                    <a:pt x="250317" y="1502283"/>
                  </a:lnTo>
                  <a:lnTo>
                    <a:pt x="205307" y="1498247"/>
                  </a:lnTo>
                  <a:lnTo>
                    <a:pt x="162950" y="1486613"/>
                  </a:lnTo>
                  <a:lnTo>
                    <a:pt x="123951" y="1468087"/>
                  </a:lnTo>
                  <a:lnTo>
                    <a:pt x="89017" y="1443377"/>
                  </a:lnTo>
                  <a:lnTo>
                    <a:pt x="58852" y="1413191"/>
                  </a:lnTo>
                  <a:lnTo>
                    <a:pt x="34162" y="1378236"/>
                  </a:lnTo>
                  <a:lnTo>
                    <a:pt x="15653" y="1339221"/>
                  </a:lnTo>
                  <a:lnTo>
                    <a:pt x="4031" y="1296853"/>
                  </a:lnTo>
                  <a:lnTo>
                    <a:pt x="0" y="1251839"/>
                  </a:lnTo>
                  <a:lnTo>
                    <a:pt x="0" y="250316"/>
                  </a:lnTo>
                  <a:close/>
                </a:path>
              </a:pathLst>
            </a:custGeom>
            <a:ln w="15875">
              <a:solidFill>
                <a:srgbClr val="781F0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2921000" y="3523615"/>
            <a:ext cx="2387600" cy="6648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ts val="2155"/>
              </a:lnSpc>
              <a:spcBef>
                <a:spcPts val="100"/>
              </a:spcBef>
            </a:pPr>
            <a:r>
              <a:rPr sz="1800" spc="-114" dirty="0">
                <a:solidFill>
                  <a:srgbClr val="FFFFFF"/>
                </a:solidFill>
                <a:latin typeface="Verdana"/>
                <a:cs typeface="Verdana"/>
              </a:rPr>
              <a:t>E</a:t>
            </a:r>
            <a:r>
              <a:rPr sz="1800" spc="-110" dirty="0">
                <a:solidFill>
                  <a:srgbClr val="FFFFFF"/>
                </a:solidFill>
                <a:latin typeface="Verdana"/>
                <a:cs typeface="Verdana"/>
              </a:rPr>
              <a:t>n</a:t>
            </a:r>
            <a:r>
              <a:rPr sz="1800" spc="-13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800" spc="30" dirty="0">
                <a:solidFill>
                  <a:srgbClr val="FFFFFF"/>
                </a:solidFill>
                <a:latin typeface="Verdana"/>
                <a:cs typeface="Verdana"/>
              </a:rPr>
              <a:t>cr</a:t>
            </a:r>
            <a:r>
              <a:rPr sz="1800" spc="25" dirty="0">
                <a:solidFill>
                  <a:srgbClr val="FFFFFF"/>
                </a:solidFill>
                <a:latin typeface="Verdana"/>
                <a:cs typeface="Verdana"/>
              </a:rPr>
              <a:t>é</a:t>
            </a:r>
            <a:r>
              <a:rPr sz="1800" spc="135" dirty="0">
                <a:solidFill>
                  <a:srgbClr val="FFFFFF"/>
                </a:solidFill>
                <a:latin typeface="Verdana"/>
                <a:cs typeface="Verdana"/>
              </a:rPr>
              <a:t>a</a:t>
            </a:r>
            <a:r>
              <a:rPr sz="1800" spc="-55" dirty="0">
                <a:solidFill>
                  <a:srgbClr val="FFFFFF"/>
                </a:solidFill>
                <a:latin typeface="Verdana"/>
                <a:cs typeface="Verdana"/>
              </a:rPr>
              <a:t>n</a:t>
            </a:r>
            <a:r>
              <a:rPr sz="1800" spc="-100" dirty="0">
                <a:solidFill>
                  <a:srgbClr val="FFFFFF"/>
                </a:solidFill>
                <a:latin typeface="Verdana"/>
                <a:cs typeface="Verdana"/>
              </a:rPr>
              <a:t>t</a:t>
            </a:r>
            <a:r>
              <a:rPr sz="1800" spc="-12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800" spc="-45" dirty="0">
                <a:solidFill>
                  <a:srgbClr val="FFFFFF"/>
                </a:solidFill>
                <a:latin typeface="Verdana"/>
                <a:cs typeface="Verdana"/>
              </a:rPr>
              <a:t>un</a:t>
            </a:r>
            <a:r>
              <a:rPr sz="1800" spc="-13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800" spc="55" dirty="0">
                <a:solidFill>
                  <a:srgbClr val="FFFFFF"/>
                </a:solidFill>
                <a:latin typeface="Verdana"/>
                <a:cs typeface="Verdana"/>
              </a:rPr>
              <a:t>comp</a:t>
            </a:r>
            <a:r>
              <a:rPr sz="1800" spc="15" dirty="0">
                <a:solidFill>
                  <a:srgbClr val="FFFFFF"/>
                </a:solidFill>
                <a:latin typeface="Verdana"/>
                <a:cs typeface="Verdana"/>
              </a:rPr>
              <a:t>t</a:t>
            </a:r>
            <a:r>
              <a:rPr sz="1800" spc="95" dirty="0">
                <a:solidFill>
                  <a:srgbClr val="FFFFFF"/>
                </a:solidFill>
                <a:latin typeface="Verdana"/>
                <a:cs typeface="Verdana"/>
              </a:rPr>
              <a:t>e</a:t>
            </a:r>
            <a:endParaRPr sz="1800">
              <a:latin typeface="Verdana"/>
              <a:cs typeface="Verdana"/>
            </a:endParaRPr>
          </a:p>
          <a:p>
            <a:pPr algn="ctr">
              <a:lnSpc>
                <a:spcPts val="2875"/>
              </a:lnSpc>
            </a:pPr>
            <a:r>
              <a:rPr sz="2400" b="1" spc="-245" dirty="0">
                <a:solidFill>
                  <a:srgbClr val="FFFFFF"/>
                </a:solidFill>
                <a:latin typeface="Verdana"/>
                <a:cs typeface="Verdana"/>
              </a:rPr>
              <a:t>EDUCONNECT</a:t>
            </a:r>
            <a:endParaRPr sz="24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751202" y="646557"/>
            <a:ext cx="6728459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250" dirty="0"/>
              <a:t>ETAP</a:t>
            </a:r>
            <a:r>
              <a:rPr sz="3600" spc="-245" dirty="0"/>
              <a:t>E</a:t>
            </a:r>
            <a:r>
              <a:rPr sz="3600" spc="-290" dirty="0"/>
              <a:t> </a:t>
            </a:r>
            <a:r>
              <a:rPr sz="3600" spc="-295" dirty="0"/>
              <a:t>2</a:t>
            </a:r>
            <a:r>
              <a:rPr sz="3600" spc="-270" dirty="0"/>
              <a:t> </a:t>
            </a:r>
            <a:r>
              <a:rPr sz="3600" spc="-640" dirty="0"/>
              <a:t>:</a:t>
            </a:r>
            <a:r>
              <a:rPr sz="3600" spc="-254" dirty="0"/>
              <a:t> </a:t>
            </a:r>
            <a:r>
              <a:rPr sz="3600" spc="-70" dirty="0"/>
              <a:t>Par</a:t>
            </a:r>
            <a:r>
              <a:rPr sz="3600" spc="-254" dirty="0"/>
              <a:t> </a:t>
            </a:r>
            <a:r>
              <a:rPr sz="3600" spc="5" dirty="0"/>
              <a:t>FranceCONNECT</a:t>
            </a:r>
            <a:endParaRPr sz="3600"/>
          </a:p>
        </p:txBody>
      </p:sp>
      <p:grpSp>
        <p:nvGrpSpPr>
          <p:cNvPr id="3" name="object 3"/>
          <p:cNvGrpSpPr/>
          <p:nvPr/>
        </p:nvGrpSpPr>
        <p:grpSpPr>
          <a:xfrm>
            <a:off x="584352" y="1658924"/>
            <a:ext cx="8020684" cy="4794250"/>
            <a:chOff x="584352" y="1658924"/>
            <a:chExt cx="8020684" cy="4794250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84352" y="1658924"/>
              <a:ext cx="8012557" cy="4794123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1932305" y="3721353"/>
              <a:ext cx="5316855" cy="1659255"/>
            </a:xfrm>
            <a:custGeom>
              <a:avLst/>
              <a:gdLst/>
              <a:ahLst/>
              <a:cxnLst/>
              <a:rect l="l" t="t" r="r" b="b"/>
              <a:pathLst>
                <a:path w="5316855" h="1659254">
                  <a:moveTo>
                    <a:pt x="0" y="276479"/>
                  </a:moveTo>
                  <a:lnTo>
                    <a:pt x="4455" y="226792"/>
                  </a:lnTo>
                  <a:lnTo>
                    <a:pt x="17303" y="180023"/>
                  </a:lnTo>
                  <a:lnTo>
                    <a:pt x="37761" y="136953"/>
                  </a:lnTo>
                  <a:lnTo>
                    <a:pt x="65049" y="98364"/>
                  </a:lnTo>
                  <a:lnTo>
                    <a:pt x="98385" y="65037"/>
                  </a:lnTo>
                  <a:lnTo>
                    <a:pt x="136990" y="37756"/>
                  </a:lnTo>
                  <a:lnTo>
                    <a:pt x="180082" y="17301"/>
                  </a:lnTo>
                  <a:lnTo>
                    <a:pt x="226881" y="4455"/>
                  </a:lnTo>
                  <a:lnTo>
                    <a:pt x="276606" y="0"/>
                  </a:lnTo>
                  <a:lnTo>
                    <a:pt x="5040122" y="0"/>
                  </a:lnTo>
                  <a:lnTo>
                    <a:pt x="5089808" y="4455"/>
                  </a:lnTo>
                  <a:lnTo>
                    <a:pt x="5136577" y="17301"/>
                  </a:lnTo>
                  <a:lnTo>
                    <a:pt x="5179647" y="37756"/>
                  </a:lnTo>
                  <a:lnTo>
                    <a:pt x="5218236" y="65037"/>
                  </a:lnTo>
                  <a:lnTo>
                    <a:pt x="5251563" y="98364"/>
                  </a:lnTo>
                  <a:lnTo>
                    <a:pt x="5278844" y="136953"/>
                  </a:lnTo>
                  <a:lnTo>
                    <a:pt x="5299299" y="180023"/>
                  </a:lnTo>
                  <a:lnTo>
                    <a:pt x="5312145" y="226792"/>
                  </a:lnTo>
                  <a:lnTo>
                    <a:pt x="5316601" y="276479"/>
                  </a:lnTo>
                  <a:lnTo>
                    <a:pt x="5316601" y="1382522"/>
                  </a:lnTo>
                  <a:lnTo>
                    <a:pt x="5312145" y="1432208"/>
                  </a:lnTo>
                  <a:lnTo>
                    <a:pt x="5299299" y="1478977"/>
                  </a:lnTo>
                  <a:lnTo>
                    <a:pt x="5278844" y="1522047"/>
                  </a:lnTo>
                  <a:lnTo>
                    <a:pt x="5251563" y="1560636"/>
                  </a:lnTo>
                  <a:lnTo>
                    <a:pt x="5218236" y="1593963"/>
                  </a:lnTo>
                  <a:lnTo>
                    <a:pt x="5179647" y="1621244"/>
                  </a:lnTo>
                  <a:lnTo>
                    <a:pt x="5136577" y="1641699"/>
                  </a:lnTo>
                  <a:lnTo>
                    <a:pt x="5089808" y="1654545"/>
                  </a:lnTo>
                  <a:lnTo>
                    <a:pt x="5040122" y="1659001"/>
                  </a:lnTo>
                  <a:lnTo>
                    <a:pt x="276606" y="1659001"/>
                  </a:lnTo>
                  <a:lnTo>
                    <a:pt x="226881" y="1654545"/>
                  </a:lnTo>
                  <a:lnTo>
                    <a:pt x="180082" y="1641699"/>
                  </a:lnTo>
                  <a:lnTo>
                    <a:pt x="136990" y="1621244"/>
                  </a:lnTo>
                  <a:lnTo>
                    <a:pt x="98385" y="1593963"/>
                  </a:lnTo>
                  <a:lnTo>
                    <a:pt x="65049" y="1560636"/>
                  </a:lnTo>
                  <a:lnTo>
                    <a:pt x="37761" y="1522047"/>
                  </a:lnTo>
                  <a:lnTo>
                    <a:pt x="17303" y="1478977"/>
                  </a:lnTo>
                  <a:lnTo>
                    <a:pt x="4455" y="1432208"/>
                  </a:lnTo>
                  <a:lnTo>
                    <a:pt x="0" y="1382522"/>
                  </a:lnTo>
                  <a:lnTo>
                    <a:pt x="0" y="276479"/>
                  </a:lnTo>
                  <a:close/>
                </a:path>
              </a:pathLst>
            </a:custGeom>
            <a:ln w="127000">
              <a:solidFill>
                <a:srgbClr val="781F0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7471918" y="3651122"/>
              <a:ext cx="1125220" cy="405130"/>
            </a:xfrm>
            <a:custGeom>
              <a:avLst/>
              <a:gdLst/>
              <a:ahLst/>
              <a:cxnLst/>
              <a:rect l="l" t="t" r="r" b="b"/>
              <a:pathLst>
                <a:path w="1125220" h="405129">
                  <a:moveTo>
                    <a:pt x="202564" y="0"/>
                  </a:moveTo>
                  <a:lnTo>
                    <a:pt x="0" y="202437"/>
                  </a:lnTo>
                  <a:lnTo>
                    <a:pt x="202564" y="404875"/>
                  </a:lnTo>
                  <a:lnTo>
                    <a:pt x="202564" y="303656"/>
                  </a:lnTo>
                  <a:lnTo>
                    <a:pt x="1124965" y="303656"/>
                  </a:lnTo>
                  <a:lnTo>
                    <a:pt x="1124965" y="101218"/>
                  </a:lnTo>
                  <a:lnTo>
                    <a:pt x="202564" y="101218"/>
                  </a:lnTo>
                  <a:lnTo>
                    <a:pt x="202564" y="0"/>
                  </a:lnTo>
                  <a:close/>
                </a:path>
              </a:pathLst>
            </a:custGeom>
            <a:solidFill>
              <a:srgbClr val="A42F0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7471918" y="3651122"/>
              <a:ext cx="1125220" cy="405130"/>
            </a:xfrm>
            <a:custGeom>
              <a:avLst/>
              <a:gdLst/>
              <a:ahLst/>
              <a:cxnLst/>
              <a:rect l="l" t="t" r="r" b="b"/>
              <a:pathLst>
                <a:path w="1125220" h="405129">
                  <a:moveTo>
                    <a:pt x="1124965" y="303656"/>
                  </a:moveTo>
                  <a:lnTo>
                    <a:pt x="202564" y="303656"/>
                  </a:lnTo>
                  <a:lnTo>
                    <a:pt x="202564" y="404875"/>
                  </a:lnTo>
                  <a:lnTo>
                    <a:pt x="0" y="202437"/>
                  </a:lnTo>
                  <a:lnTo>
                    <a:pt x="202564" y="0"/>
                  </a:lnTo>
                  <a:lnTo>
                    <a:pt x="202564" y="101218"/>
                  </a:lnTo>
                  <a:lnTo>
                    <a:pt x="1124965" y="101218"/>
                  </a:lnTo>
                  <a:lnTo>
                    <a:pt x="1124965" y="303656"/>
                  </a:lnTo>
                  <a:close/>
                </a:path>
              </a:pathLst>
            </a:custGeom>
            <a:ln w="15875">
              <a:solidFill>
                <a:srgbClr val="781F0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3722878" y="4055998"/>
              <a:ext cx="4874260" cy="228600"/>
            </a:xfrm>
            <a:custGeom>
              <a:avLst/>
              <a:gdLst/>
              <a:ahLst/>
              <a:cxnLst/>
              <a:rect l="l" t="t" r="r" b="b"/>
              <a:pathLst>
                <a:path w="4874259" h="228600">
                  <a:moveTo>
                    <a:pt x="114300" y="0"/>
                  </a:moveTo>
                  <a:lnTo>
                    <a:pt x="0" y="114300"/>
                  </a:lnTo>
                  <a:lnTo>
                    <a:pt x="114300" y="228600"/>
                  </a:lnTo>
                  <a:lnTo>
                    <a:pt x="114300" y="171450"/>
                  </a:lnTo>
                  <a:lnTo>
                    <a:pt x="4874006" y="171450"/>
                  </a:lnTo>
                  <a:lnTo>
                    <a:pt x="4874006" y="57150"/>
                  </a:lnTo>
                  <a:lnTo>
                    <a:pt x="114300" y="57150"/>
                  </a:lnTo>
                  <a:lnTo>
                    <a:pt x="114300" y="0"/>
                  </a:lnTo>
                  <a:close/>
                </a:path>
              </a:pathLst>
            </a:custGeom>
            <a:solidFill>
              <a:srgbClr val="A42F0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3722878" y="4055998"/>
              <a:ext cx="4874260" cy="228600"/>
            </a:xfrm>
            <a:custGeom>
              <a:avLst/>
              <a:gdLst/>
              <a:ahLst/>
              <a:cxnLst/>
              <a:rect l="l" t="t" r="r" b="b"/>
              <a:pathLst>
                <a:path w="4874259" h="228600">
                  <a:moveTo>
                    <a:pt x="4874006" y="171450"/>
                  </a:moveTo>
                  <a:lnTo>
                    <a:pt x="114300" y="171450"/>
                  </a:lnTo>
                  <a:lnTo>
                    <a:pt x="114300" y="228600"/>
                  </a:lnTo>
                  <a:lnTo>
                    <a:pt x="0" y="114300"/>
                  </a:lnTo>
                  <a:lnTo>
                    <a:pt x="114300" y="0"/>
                  </a:lnTo>
                  <a:lnTo>
                    <a:pt x="114300" y="57150"/>
                  </a:lnTo>
                  <a:lnTo>
                    <a:pt x="4874006" y="57150"/>
                  </a:lnTo>
                  <a:lnTo>
                    <a:pt x="4874006" y="171450"/>
                  </a:lnTo>
                  <a:close/>
                </a:path>
              </a:pathLst>
            </a:custGeom>
            <a:ln w="15875">
              <a:solidFill>
                <a:srgbClr val="781F0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8676893" y="2050796"/>
            <a:ext cx="2815590" cy="24949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07010" marR="5080">
              <a:lnSpc>
                <a:spcPct val="100000"/>
              </a:lnSpc>
              <a:spcBef>
                <a:spcPts val="100"/>
              </a:spcBef>
            </a:pPr>
            <a:r>
              <a:rPr sz="2400" b="1" spc="-120" dirty="0">
                <a:latin typeface="Verdana"/>
                <a:cs typeface="Verdana"/>
              </a:rPr>
              <a:t>Je</a:t>
            </a:r>
            <a:r>
              <a:rPr sz="2400" b="1" spc="-150" dirty="0">
                <a:latin typeface="Verdana"/>
                <a:cs typeface="Verdana"/>
              </a:rPr>
              <a:t> </a:t>
            </a:r>
            <a:r>
              <a:rPr sz="2400" b="1" spc="-204" dirty="0">
                <a:latin typeface="Verdana"/>
                <a:cs typeface="Verdana"/>
              </a:rPr>
              <a:t>chois</a:t>
            </a:r>
            <a:r>
              <a:rPr sz="2400" b="1" spc="-120" dirty="0">
                <a:latin typeface="Verdana"/>
                <a:cs typeface="Verdana"/>
              </a:rPr>
              <a:t>i</a:t>
            </a:r>
            <a:r>
              <a:rPr sz="2400" b="1" spc="-150" dirty="0">
                <a:latin typeface="Verdana"/>
                <a:cs typeface="Verdana"/>
              </a:rPr>
              <a:t> </a:t>
            </a:r>
            <a:r>
              <a:rPr sz="2400" b="1" spc="-170" dirty="0">
                <a:latin typeface="Verdana"/>
                <a:cs typeface="Verdana"/>
              </a:rPr>
              <a:t>mon  </a:t>
            </a:r>
            <a:r>
              <a:rPr sz="2400" b="1" spc="-175" dirty="0">
                <a:latin typeface="Verdana"/>
                <a:cs typeface="Verdana"/>
              </a:rPr>
              <a:t>guichet </a:t>
            </a:r>
            <a:r>
              <a:rPr sz="2400" b="1" spc="-170" dirty="0">
                <a:latin typeface="Verdana"/>
                <a:cs typeface="Verdana"/>
              </a:rPr>
              <a:t> </a:t>
            </a:r>
            <a:r>
              <a:rPr sz="2400" b="1" spc="-220" dirty="0">
                <a:latin typeface="Verdana"/>
                <a:cs typeface="Verdana"/>
              </a:rPr>
              <a:t>D’authentification</a:t>
            </a:r>
            <a:endParaRPr sz="24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2550">
              <a:latin typeface="Verdana"/>
              <a:cs typeface="Verdana"/>
            </a:endParaRPr>
          </a:p>
          <a:p>
            <a:pPr marL="12700" marR="71120">
              <a:lnSpc>
                <a:spcPct val="100000"/>
              </a:lnSpc>
              <a:spcBef>
                <a:spcPts val="5"/>
              </a:spcBef>
            </a:pPr>
            <a:r>
              <a:rPr sz="3200" b="1" spc="-430" dirty="0">
                <a:latin typeface="Verdana"/>
                <a:cs typeface="Verdana"/>
              </a:rPr>
              <a:t>Pa</a:t>
            </a:r>
            <a:r>
              <a:rPr sz="3200" b="1" spc="-300" dirty="0">
                <a:latin typeface="Verdana"/>
                <a:cs typeface="Verdana"/>
              </a:rPr>
              <a:t>r</a:t>
            </a:r>
            <a:r>
              <a:rPr sz="3200" b="1" spc="-210" dirty="0">
                <a:latin typeface="Verdana"/>
                <a:cs typeface="Verdana"/>
              </a:rPr>
              <a:t> </a:t>
            </a:r>
            <a:r>
              <a:rPr sz="3200" b="1" spc="-204" dirty="0">
                <a:latin typeface="Verdana"/>
                <a:cs typeface="Verdana"/>
              </a:rPr>
              <a:t>exempl</a:t>
            </a:r>
            <a:r>
              <a:rPr sz="3200" b="1" spc="-195" dirty="0">
                <a:latin typeface="Verdana"/>
                <a:cs typeface="Verdana"/>
              </a:rPr>
              <a:t>e</a:t>
            </a:r>
            <a:r>
              <a:rPr sz="3200" b="1" spc="-200" dirty="0">
                <a:latin typeface="Verdana"/>
                <a:cs typeface="Verdana"/>
              </a:rPr>
              <a:t> </a:t>
            </a:r>
            <a:r>
              <a:rPr sz="3200" b="1" spc="-355" dirty="0">
                <a:latin typeface="Verdana"/>
                <a:cs typeface="Verdana"/>
              </a:rPr>
              <a:t>:  </a:t>
            </a:r>
            <a:r>
              <a:rPr sz="3200" b="1" spc="-335" dirty="0">
                <a:latin typeface="Verdana"/>
                <a:cs typeface="Verdana"/>
              </a:rPr>
              <a:t>Impôts.gouv</a:t>
            </a:r>
            <a:endParaRPr sz="32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751202" y="646557"/>
            <a:ext cx="6728459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250" dirty="0"/>
              <a:t>ETAP</a:t>
            </a:r>
            <a:r>
              <a:rPr sz="3600" spc="-245" dirty="0"/>
              <a:t>E</a:t>
            </a:r>
            <a:r>
              <a:rPr sz="3600" spc="-290" dirty="0"/>
              <a:t> </a:t>
            </a:r>
            <a:r>
              <a:rPr sz="3600" spc="-295" dirty="0"/>
              <a:t>3</a:t>
            </a:r>
            <a:r>
              <a:rPr sz="3600" spc="-270" dirty="0"/>
              <a:t> </a:t>
            </a:r>
            <a:r>
              <a:rPr sz="3600" spc="-640" dirty="0"/>
              <a:t>:</a:t>
            </a:r>
            <a:r>
              <a:rPr sz="3600" spc="-254" dirty="0"/>
              <a:t> </a:t>
            </a:r>
            <a:r>
              <a:rPr sz="3600" spc="-70" dirty="0"/>
              <a:t>Par</a:t>
            </a:r>
            <a:r>
              <a:rPr sz="3600" spc="-254" dirty="0"/>
              <a:t> </a:t>
            </a:r>
            <a:r>
              <a:rPr sz="3600" spc="5" dirty="0"/>
              <a:t>FranceCONNECT</a:t>
            </a:r>
            <a:endParaRPr sz="3600"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19480" y="1578686"/>
            <a:ext cx="6318885" cy="4404106"/>
          </a:xfrm>
          <a:prstGeom prst="rect">
            <a:avLst/>
          </a:prstGeom>
        </p:spPr>
      </p:pic>
      <p:grpSp>
        <p:nvGrpSpPr>
          <p:cNvPr id="4" name="object 4"/>
          <p:cNvGrpSpPr/>
          <p:nvPr/>
        </p:nvGrpSpPr>
        <p:grpSpPr>
          <a:xfrm>
            <a:off x="7372540" y="1570799"/>
            <a:ext cx="3921760" cy="4420235"/>
            <a:chOff x="7372540" y="1570799"/>
            <a:chExt cx="3921760" cy="4420235"/>
          </a:xfrm>
        </p:grpSpPr>
        <p:sp>
          <p:nvSpPr>
            <p:cNvPr id="5" name="object 5"/>
            <p:cNvSpPr/>
            <p:nvPr/>
          </p:nvSpPr>
          <p:spPr>
            <a:xfrm>
              <a:off x="7380478" y="1578736"/>
              <a:ext cx="3905885" cy="4404360"/>
            </a:xfrm>
            <a:custGeom>
              <a:avLst/>
              <a:gdLst/>
              <a:ahLst/>
              <a:cxnLst/>
              <a:rect l="l" t="t" r="r" b="b"/>
              <a:pathLst>
                <a:path w="3905884" h="4404360">
                  <a:moveTo>
                    <a:pt x="3254882" y="0"/>
                  </a:moveTo>
                  <a:lnTo>
                    <a:pt x="651001" y="0"/>
                  </a:lnTo>
                  <a:lnTo>
                    <a:pt x="602417" y="1785"/>
                  </a:lnTo>
                  <a:lnTo>
                    <a:pt x="554802" y="7058"/>
                  </a:lnTo>
                  <a:lnTo>
                    <a:pt x="508282" y="15692"/>
                  </a:lnTo>
                  <a:lnTo>
                    <a:pt x="462984" y="27562"/>
                  </a:lnTo>
                  <a:lnTo>
                    <a:pt x="419033" y="42541"/>
                  </a:lnTo>
                  <a:lnTo>
                    <a:pt x="376556" y="60503"/>
                  </a:lnTo>
                  <a:lnTo>
                    <a:pt x="335678" y="81323"/>
                  </a:lnTo>
                  <a:lnTo>
                    <a:pt x="296525" y="104874"/>
                  </a:lnTo>
                  <a:lnTo>
                    <a:pt x="259222" y="131031"/>
                  </a:lnTo>
                  <a:lnTo>
                    <a:pt x="223897" y="159668"/>
                  </a:lnTo>
                  <a:lnTo>
                    <a:pt x="190674" y="190658"/>
                  </a:lnTo>
                  <a:lnTo>
                    <a:pt x="159680" y="223876"/>
                  </a:lnTo>
                  <a:lnTo>
                    <a:pt x="131040" y="259196"/>
                  </a:lnTo>
                  <a:lnTo>
                    <a:pt x="104880" y="296492"/>
                  </a:lnTo>
                  <a:lnTo>
                    <a:pt x="81327" y="335638"/>
                  </a:lnTo>
                  <a:lnTo>
                    <a:pt x="60506" y="376507"/>
                  </a:lnTo>
                  <a:lnTo>
                    <a:pt x="42542" y="418975"/>
                  </a:lnTo>
                  <a:lnTo>
                    <a:pt x="27562" y="462914"/>
                  </a:lnTo>
                  <a:lnTo>
                    <a:pt x="15692" y="508200"/>
                  </a:lnTo>
                  <a:lnTo>
                    <a:pt x="7058" y="554706"/>
                  </a:lnTo>
                  <a:lnTo>
                    <a:pt x="1785" y="602306"/>
                  </a:lnTo>
                  <a:lnTo>
                    <a:pt x="0" y="650875"/>
                  </a:lnTo>
                  <a:lnTo>
                    <a:pt x="0" y="3753104"/>
                  </a:lnTo>
                  <a:lnTo>
                    <a:pt x="1785" y="3801683"/>
                  </a:lnTo>
                  <a:lnTo>
                    <a:pt x="7058" y="3849294"/>
                  </a:lnTo>
                  <a:lnTo>
                    <a:pt x="15692" y="3895809"/>
                  </a:lnTo>
                  <a:lnTo>
                    <a:pt x="27562" y="3941103"/>
                  </a:lnTo>
                  <a:lnTo>
                    <a:pt x="42542" y="3985049"/>
                  </a:lnTo>
                  <a:lnTo>
                    <a:pt x="60506" y="4027523"/>
                  </a:lnTo>
                  <a:lnTo>
                    <a:pt x="81327" y="4068398"/>
                  </a:lnTo>
                  <a:lnTo>
                    <a:pt x="104880" y="4107548"/>
                  </a:lnTo>
                  <a:lnTo>
                    <a:pt x="131040" y="4144848"/>
                  </a:lnTo>
                  <a:lnTo>
                    <a:pt x="159680" y="4180171"/>
                  </a:lnTo>
                  <a:lnTo>
                    <a:pt x="190674" y="4213391"/>
                  </a:lnTo>
                  <a:lnTo>
                    <a:pt x="223897" y="4244383"/>
                  </a:lnTo>
                  <a:lnTo>
                    <a:pt x="259222" y="4273022"/>
                  </a:lnTo>
                  <a:lnTo>
                    <a:pt x="296525" y="4299180"/>
                  </a:lnTo>
                  <a:lnTo>
                    <a:pt x="335678" y="4322732"/>
                  </a:lnTo>
                  <a:lnTo>
                    <a:pt x="376556" y="4343552"/>
                  </a:lnTo>
                  <a:lnTo>
                    <a:pt x="419033" y="4361514"/>
                  </a:lnTo>
                  <a:lnTo>
                    <a:pt x="462984" y="4376493"/>
                  </a:lnTo>
                  <a:lnTo>
                    <a:pt x="508282" y="4388362"/>
                  </a:lnTo>
                  <a:lnTo>
                    <a:pt x="554802" y="4396996"/>
                  </a:lnTo>
                  <a:lnTo>
                    <a:pt x="602417" y="4402269"/>
                  </a:lnTo>
                  <a:lnTo>
                    <a:pt x="651001" y="4404055"/>
                  </a:lnTo>
                  <a:lnTo>
                    <a:pt x="3254882" y="4404055"/>
                  </a:lnTo>
                  <a:lnTo>
                    <a:pt x="3303467" y="4402269"/>
                  </a:lnTo>
                  <a:lnTo>
                    <a:pt x="3351082" y="4396996"/>
                  </a:lnTo>
                  <a:lnTo>
                    <a:pt x="3397602" y="4388362"/>
                  </a:lnTo>
                  <a:lnTo>
                    <a:pt x="3442900" y="4376493"/>
                  </a:lnTo>
                  <a:lnTo>
                    <a:pt x="3486851" y="4361514"/>
                  </a:lnTo>
                  <a:lnTo>
                    <a:pt x="3529328" y="4343552"/>
                  </a:lnTo>
                  <a:lnTo>
                    <a:pt x="3570206" y="4322732"/>
                  </a:lnTo>
                  <a:lnTo>
                    <a:pt x="3609359" y="4299180"/>
                  </a:lnTo>
                  <a:lnTo>
                    <a:pt x="3646662" y="4273022"/>
                  </a:lnTo>
                  <a:lnTo>
                    <a:pt x="3681987" y="4244383"/>
                  </a:lnTo>
                  <a:lnTo>
                    <a:pt x="3715210" y="4213391"/>
                  </a:lnTo>
                  <a:lnTo>
                    <a:pt x="3746204" y="4180171"/>
                  </a:lnTo>
                  <a:lnTo>
                    <a:pt x="3774844" y="4144848"/>
                  </a:lnTo>
                  <a:lnTo>
                    <a:pt x="3801004" y="4107548"/>
                  </a:lnTo>
                  <a:lnTo>
                    <a:pt x="3824557" y="4068398"/>
                  </a:lnTo>
                  <a:lnTo>
                    <a:pt x="3845378" y="4027523"/>
                  </a:lnTo>
                  <a:lnTo>
                    <a:pt x="3863342" y="3985049"/>
                  </a:lnTo>
                  <a:lnTo>
                    <a:pt x="3878322" y="3941103"/>
                  </a:lnTo>
                  <a:lnTo>
                    <a:pt x="3890192" y="3895809"/>
                  </a:lnTo>
                  <a:lnTo>
                    <a:pt x="3898826" y="3849294"/>
                  </a:lnTo>
                  <a:lnTo>
                    <a:pt x="3904099" y="3801683"/>
                  </a:lnTo>
                  <a:lnTo>
                    <a:pt x="3905885" y="3753104"/>
                  </a:lnTo>
                  <a:lnTo>
                    <a:pt x="3905885" y="650875"/>
                  </a:lnTo>
                  <a:lnTo>
                    <a:pt x="3904099" y="602306"/>
                  </a:lnTo>
                  <a:lnTo>
                    <a:pt x="3898826" y="554706"/>
                  </a:lnTo>
                  <a:lnTo>
                    <a:pt x="3890192" y="508200"/>
                  </a:lnTo>
                  <a:lnTo>
                    <a:pt x="3878322" y="462914"/>
                  </a:lnTo>
                  <a:lnTo>
                    <a:pt x="3863342" y="418975"/>
                  </a:lnTo>
                  <a:lnTo>
                    <a:pt x="3845378" y="376507"/>
                  </a:lnTo>
                  <a:lnTo>
                    <a:pt x="3824557" y="335638"/>
                  </a:lnTo>
                  <a:lnTo>
                    <a:pt x="3801004" y="296492"/>
                  </a:lnTo>
                  <a:lnTo>
                    <a:pt x="3774844" y="259196"/>
                  </a:lnTo>
                  <a:lnTo>
                    <a:pt x="3746204" y="223876"/>
                  </a:lnTo>
                  <a:lnTo>
                    <a:pt x="3715210" y="190658"/>
                  </a:lnTo>
                  <a:lnTo>
                    <a:pt x="3681987" y="159668"/>
                  </a:lnTo>
                  <a:lnTo>
                    <a:pt x="3646662" y="131031"/>
                  </a:lnTo>
                  <a:lnTo>
                    <a:pt x="3609359" y="104874"/>
                  </a:lnTo>
                  <a:lnTo>
                    <a:pt x="3570206" y="81323"/>
                  </a:lnTo>
                  <a:lnTo>
                    <a:pt x="3529328" y="60503"/>
                  </a:lnTo>
                  <a:lnTo>
                    <a:pt x="3486851" y="42541"/>
                  </a:lnTo>
                  <a:lnTo>
                    <a:pt x="3442900" y="27562"/>
                  </a:lnTo>
                  <a:lnTo>
                    <a:pt x="3397602" y="15692"/>
                  </a:lnTo>
                  <a:lnTo>
                    <a:pt x="3351082" y="7058"/>
                  </a:lnTo>
                  <a:lnTo>
                    <a:pt x="3303467" y="1785"/>
                  </a:lnTo>
                  <a:lnTo>
                    <a:pt x="3254882" y="0"/>
                  </a:lnTo>
                  <a:close/>
                </a:path>
              </a:pathLst>
            </a:custGeom>
            <a:solidFill>
              <a:srgbClr val="A42F0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7380478" y="1578736"/>
              <a:ext cx="3905885" cy="4404360"/>
            </a:xfrm>
            <a:custGeom>
              <a:avLst/>
              <a:gdLst/>
              <a:ahLst/>
              <a:cxnLst/>
              <a:rect l="l" t="t" r="r" b="b"/>
              <a:pathLst>
                <a:path w="3905884" h="4404360">
                  <a:moveTo>
                    <a:pt x="0" y="650875"/>
                  </a:moveTo>
                  <a:lnTo>
                    <a:pt x="1785" y="602306"/>
                  </a:lnTo>
                  <a:lnTo>
                    <a:pt x="7058" y="554706"/>
                  </a:lnTo>
                  <a:lnTo>
                    <a:pt x="15692" y="508200"/>
                  </a:lnTo>
                  <a:lnTo>
                    <a:pt x="27562" y="462914"/>
                  </a:lnTo>
                  <a:lnTo>
                    <a:pt x="42542" y="418975"/>
                  </a:lnTo>
                  <a:lnTo>
                    <a:pt x="60506" y="376507"/>
                  </a:lnTo>
                  <a:lnTo>
                    <a:pt x="81327" y="335638"/>
                  </a:lnTo>
                  <a:lnTo>
                    <a:pt x="104880" y="296492"/>
                  </a:lnTo>
                  <a:lnTo>
                    <a:pt x="131040" y="259196"/>
                  </a:lnTo>
                  <a:lnTo>
                    <a:pt x="159680" y="223876"/>
                  </a:lnTo>
                  <a:lnTo>
                    <a:pt x="190674" y="190658"/>
                  </a:lnTo>
                  <a:lnTo>
                    <a:pt x="223897" y="159668"/>
                  </a:lnTo>
                  <a:lnTo>
                    <a:pt x="259222" y="131031"/>
                  </a:lnTo>
                  <a:lnTo>
                    <a:pt x="296525" y="104874"/>
                  </a:lnTo>
                  <a:lnTo>
                    <a:pt x="335678" y="81323"/>
                  </a:lnTo>
                  <a:lnTo>
                    <a:pt x="376556" y="60503"/>
                  </a:lnTo>
                  <a:lnTo>
                    <a:pt x="419033" y="42541"/>
                  </a:lnTo>
                  <a:lnTo>
                    <a:pt x="462984" y="27562"/>
                  </a:lnTo>
                  <a:lnTo>
                    <a:pt x="508282" y="15692"/>
                  </a:lnTo>
                  <a:lnTo>
                    <a:pt x="554802" y="7058"/>
                  </a:lnTo>
                  <a:lnTo>
                    <a:pt x="602417" y="1785"/>
                  </a:lnTo>
                  <a:lnTo>
                    <a:pt x="651001" y="0"/>
                  </a:lnTo>
                  <a:lnTo>
                    <a:pt x="3254882" y="0"/>
                  </a:lnTo>
                  <a:lnTo>
                    <a:pt x="3303467" y="1785"/>
                  </a:lnTo>
                  <a:lnTo>
                    <a:pt x="3351082" y="7058"/>
                  </a:lnTo>
                  <a:lnTo>
                    <a:pt x="3397602" y="15692"/>
                  </a:lnTo>
                  <a:lnTo>
                    <a:pt x="3442900" y="27562"/>
                  </a:lnTo>
                  <a:lnTo>
                    <a:pt x="3486851" y="42541"/>
                  </a:lnTo>
                  <a:lnTo>
                    <a:pt x="3529328" y="60503"/>
                  </a:lnTo>
                  <a:lnTo>
                    <a:pt x="3570206" y="81323"/>
                  </a:lnTo>
                  <a:lnTo>
                    <a:pt x="3609359" y="104874"/>
                  </a:lnTo>
                  <a:lnTo>
                    <a:pt x="3646662" y="131031"/>
                  </a:lnTo>
                  <a:lnTo>
                    <a:pt x="3681987" y="159668"/>
                  </a:lnTo>
                  <a:lnTo>
                    <a:pt x="3715210" y="190658"/>
                  </a:lnTo>
                  <a:lnTo>
                    <a:pt x="3746204" y="223876"/>
                  </a:lnTo>
                  <a:lnTo>
                    <a:pt x="3774844" y="259196"/>
                  </a:lnTo>
                  <a:lnTo>
                    <a:pt x="3801004" y="296492"/>
                  </a:lnTo>
                  <a:lnTo>
                    <a:pt x="3824557" y="335638"/>
                  </a:lnTo>
                  <a:lnTo>
                    <a:pt x="3845378" y="376507"/>
                  </a:lnTo>
                  <a:lnTo>
                    <a:pt x="3863342" y="418975"/>
                  </a:lnTo>
                  <a:lnTo>
                    <a:pt x="3878322" y="462914"/>
                  </a:lnTo>
                  <a:lnTo>
                    <a:pt x="3890192" y="508200"/>
                  </a:lnTo>
                  <a:lnTo>
                    <a:pt x="3898826" y="554706"/>
                  </a:lnTo>
                  <a:lnTo>
                    <a:pt x="3904099" y="602306"/>
                  </a:lnTo>
                  <a:lnTo>
                    <a:pt x="3905885" y="650875"/>
                  </a:lnTo>
                  <a:lnTo>
                    <a:pt x="3905885" y="3753104"/>
                  </a:lnTo>
                  <a:lnTo>
                    <a:pt x="3904099" y="3801683"/>
                  </a:lnTo>
                  <a:lnTo>
                    <a:pt x="3898826" y="3849294"/>
                  </a:lnTo>
                  <a:lnTo>
                    <a:pt x="3890192" y="3895809"/>
                  </a:lnTo>
                  <a:lnTo>
                    <a:pt x="3878322" y="3941103"/>
                  </a:lnTo>
                  <a:lnTo>
                    <a:pt x="3863342" y="3985049"/>
                  </a:lnTo>
                  <a:lnTo>
                    <a:pt x="3845378" y="4027523"/>
                  </a:lnTo>
                  <a:lnTo>
                    <a:pt x="3824557" y="4068398"/>
                  </a:lnTo>
                  <a:lnTo>
                    <a:pt x="3801004" y="4107548"/>
                  </a:lnTo>
                  <a:lnTo>
                    <a:pt x="3774844" y="4144848"/>
                  </a:lnTo>
                  <a:lnTo>
                    <a:pt x="3746204" y="4180171"/>
                  </a:lnTo>
                  <a:lnTo>
                    <a:pt x="3715210" y="4213391"/>
                  </a:lnTo>
                  <a:lnTo>
                    <a:pt x="3681987" y="4244383"/>
                  </a:lnTo>
                  <a:lnTo>
                    <a:pt x="3646662" y="4273022"/>
                  </a:lnTo>
                  <a:lnTo>
                    <a:pt x="3609359" y="4299180"/>
                  </a:lnTo>
                  <a:lnTo>
                    <a:pt x="3570206" y="4322732"/>
                  </a:lnTo>
                  <a:lnTo>
                    <a:pt x="3529328" y="4343552"/>
                  </a:lnTo>
                  <a:lnTo>
                    <a:pt x="3486851" y="4361514"/>
                  </a:lnTo>
                  <a:lnTo>
                    <a:pt x="3442900" y="4376493"/>
                  </a:lnTo>
                  <a:lnTo>
                    <a:pt x="3397602" y="4388362"/>
                  </a:lnTo>
                  <a:lnTo>
                    <a:pt x="3351082" y="4396996"/>
                  </a:lnTo>
                  <a:lnTo>
                    <a:pt x="3303467" y="4402269"/>
                  </a:lnTo>
                  <a:lnTo>
                    <a:pt x="3254882" y="4404055"/>
                  </a:lnTo>
                  <a:lnTo>
                    <a:pt x="651001" y="4404055"/>
                  </a:lnTo>
                  <a:lnTo>
                    <a:pt x="602417" y="4402269"/>
                  </a:lnTo>
                  <a:lnTo>
                    <a:pt x="554802" y="4396996"/>
                  </a:lnTo>
                  <a:lnTo>
                    <a:pt x="508282" y="4388362"/>
                  </a:lnTo>
                  <a:lnTo>
                    <a:pt x="462984" y="4376493"/>
                  </a:lnTo>
                  <a:lnTo>
                    <a:pt x="419033" y="4361514"/>
                  </a:lnTo>
                  <a:lnTo>
                    <a:pt x="376556" y="4343552"/>
                  </a:lnTo>
                  <a:lnTo>
                    <a:pt x="335678" y="4322732"/>
                  </a:lnTo>
                  <a:lnTo>
                    <a:pt x="296525" y="4299180"/>
                  </a:lnTo>
                  <a:lnTo>
                    <a:pt x="259222" y="4273022"/>
                  </a:lnTo>
                  <a:lnTo>
                    <a:pt x="223897" y="4244383"/>
                  </a:lnTo>
                  <a:lnTo>
                    <a:pt x="190674" y="4213391"/>
                  </a:lnTo>
                  <a:lnTo>
                    <a:pt x="159680" y="4180171"/>
                  </a:lnTo>
                  <a:lnTo>
                    <a:pt x="131040" y="4144848"/>
                  </a:lnTo>
                  <a:lnTo>
                    <a:pt x="104880" y="4107548"/>
                  </a:lnTo>
                  <a:lnTo>
                    <a:pt x="81327" y="4068398"/>
                  </a:lnTo>
                  <a:lnTo>
                    <a:pt x="60506" y="4027523"/>
                  </a:lnTo>
                  <a:lnTo>
                    <a:pt x="42542" y="3985049"/>
                  </a:lnTo>
                  <a:lnTo>
                    <a:pt x="27562" y="3941103"/>
                  </a:lnTo>
                  <a:lnTo>
                    <a:pt x="15692" y="3895809"/>
                  </a:lnTo>
                  <a:lnTo>
                    <a:pt x="7058" y="3849294"/>
                  </a:lnTo>
                  <a:lnTo>
                    <a:pt x="1785" y="3801683"/>
                  </a:lnTo>
                  <a:lnTo>
                    <a:pt x="0" y="3753104"/>
                  </a:lnTo>
                  <a:lnTo>
                    <a:pt x="0" y="650875"/>
                  </a:lnTo>
                  <a:close/>
                </a:path>
              </a:pathLst>
            </a:custGeom>
            <a:ln w="15875">
              <a:solidFill>
                <a:srgbClr val="781F0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/>
          <p:nvPr/>
        </p:nvSpPr>
        <p:spPr>
          <a:xfrm>
            <a:off x="7883397" y="2482342"/>
            <a:ext cx="2903220" cy="258635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sz="2800" b="1" spc="-145" dirty="0">
                <a:solidFill>
                  <a:srgbClr val="FFFFFF"/>
                </a:solidFill>
                <a:latin typeface="Verdana"/>
                <a:cs typeface="Verdana"/>
              </a:rPr>
              <a:t>Je</a:t>
            </a:r>
            <a:r>
              <a:rPr sz="2800" b="1" spc="-17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2800" b="1" spc="-375" dirty="0">
                <a:solidFill>
                  <a:srgbClr val="FFFFFF"/>
                </a:solidFill>
                <a:latin typeface="Verdana"/>
                <a:cs typeface="Verdana"/>
              </a:rPr>
              <a:t>rent</a:t>
            </a:r>
            <a:r>
              <a:rPr sz="2800" b="1" spc="-310" dirty="0">
                <a:solidFill>
                  <a:srgbClr val="FFFFFF"/>
                </a:solidFill>
                <a:latin typeface="Verdana"/>
                <a:cs typeface="Verdana"/>
              </a:rPr>
              <a:t>r</a:t>
            </a:r>
            <a:r>
              <a:rPr sz="2800" b="1" spc="-70" dirty="0">
                <a:solidFill>
                  <a:srgbClr val="FFFFFF"/>
                </a:solidFill>
                <a:latin typeface="Verdana"/>
                <a:cs typeface="Verdana"/>
              </a:rPr>
              <a:t>e</a:t>
            </a:r>
            <a:endParaRPr sz="2800">
              <a:latin typeface="Verdana"/>
              <a:cs typeface="Verdana"/>
            </a:endParaRPr>
          </a:p>
          <a:p>
            <a:pPr marL="12065" marR="5080" indent="635" algn="ctr">
              <a:lnSpc>
                <a:spcPct val="100000"/>
              </a:lnSpc>
            </a:pPr>
            <a:r>
              <a:rPr sz="2800" b="1" spc="-265" dirty="0">
                <a:solidFill>
                  <a:srgbClr val="FFFFFF"/>
                </a:solidFill>
                <a:latin typeface="Verdana"/>
                <a:cs typeface="Verdana"/>
              </a:rPr>
              <a:t>l’identifiant</a:t>
            </a:r>
            <a:r>
              <a:rPr sz="2800" b="1" spc="-16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2800" b="1" spc="-305" dirty="0">
                <a:solidFill>
                  <a:srgbClr val="FFFFFF"/>
                </a:solidFill>
                <a:latin typeface="Verdana"/>
                <a:cs typeface="Verdana"/>
              </a:rPr>
              <a:t>e</a:t>
            </a:r>
            <a:r>
              <a:rPr sz="2800" b="1" spc="-210" dirty="0">
                <a:solidFill>
                  <a:srgbClr val="FFFFFF"/>
                </a:solidFill>
                <a:latin typeface="Verdana"/>
                <a:cs typeface="Verdana"/>
              </a:rPr>
              <a:t>t</a:t>
            </a:r>
            <a:r>
              <a:rPr sz="2800" b="1" spc="-17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2800" b="1" spc="-150" dirty="0">
                <a:solidFill>
                  <a:srgbClr val="FFFFFF"/>
                </a:solidFill>
                <a:latin typeface="Verdana"/>
                <a:cs typeface="Verdana"/>
              </a:rPr>
              <a:t>le  </a:t>
            </a:r>
            <a:r>
              <a:rPr sz="2800" b="1" spc="-50" dirty="0">
                <a:solidFill>
                  <a:srgbClr val="FFFFFF"/>
                </a:solidFill>
                <a:latin typeface="Verdana"/>
                <a:cs typeface="Verdana"/>
              </a:rPr>
              <a:t>cod</a:t>
            </a:r>
            <a:r>
              <a:rPr sz="2800" b="1" spc="-45" dirty="0">
                <a:solidFill>
                  <a:srgbClr val="FFFFFF"/>
                </a:solidFill>
                <a:latin typeface="Verdana"/>
                <a:cs typeface="Verdana"/>
              </a:rPr>
              <a:t>e</a:t>
            </a:r>
            <a:r>
              <a:rPr sz="2800" b="1" spc="-17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2800" b="1" spc="-110" dirty="0">
                <a:solidFill>
                  <a:srgbClr val="FFFFFF"/>
                </a:solidFill>
                <a:latin typeface="Verdana"/>
                <a:cs typeface="Verdana"/>
              </a:rPr>
              <a:t>d</a:t>
            </a:r>
            <a:r>
              <a:rPr sz="2800" b="1" spc="-340" dirty="0">
                <a:solidFill>
                  <a:srgbClr val="FFFFFF"/>
                </a:solidFill>
                <a:latin typeface="Verdana"/>
                <a:cs typeface="Verdana"/>
              </a:rPr>
              <a:t>on</a:t>
            </a:r>
            <a:r>
              <a:rPr sz="2800" b="1" spc="-220" dirty="0">
                <a:solidFill>
                  <a:srgbClr val="FFFFFF"/>
                </a:solidFill>
                <a:latin typeface="Verdana"/>
                <a:cs typeface="Verdana"/>
              </a:rPr>
              <a:t>t</a:t>
            </a:r>
            <a:r>
              <a:rPr sz="2800" b="1" spc="-17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2800" b="1" spc="-240" dirty="0">
                <a:solidFill>
                  <a:srgbClr val="FFFFFF"/>
                </a:solidFill>
                <a:latin typeface="Verdana"/>
                <a:cs typeface="Verdana"/>
              </a:rPr>
              <a:t>je</a:t>
            </a:r>
            <a:r>
              <a:rPr sz="2800" b="1" spc="-17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2800" b="1" spc="-145" dirty="0">
                <a:solidFill>
                  <a:srgbClr val="FFFFFF"/>
                </a:solidFill>
                <a:latin typeface="Verdana"/>
                <a:cs typeface="Verdana"/>
              </a:rPr>
              <a:t>me  </a:t>
            </a:r>
            <a:r>
              <a:rPr sz="2800" b="1" spc="-360" dirty="0">
                <a:solidFill>
                  <a:srgbClr val="FFFFFF"/>
                </a:solidFill>
                <a:latin typeface="Verdana"/>
                <a:cs typeface="Verdana"/>
              </a:rPr>
              <a:t>sers </a:t>
            </a:r>
            <a:r>
              <a:rPr sz="2800" b="1" spc="-35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2800" b="1" spc="-245" dirty="0">
                <a:solidFill>
                  <a:srgbClr val="FFFFFF"/>
                </a:solidFill>
                <a:latin typeface="Verdana"/>
                <a:cs typeface="Verdana"/>
              </a:rPr>
              <a:t>habituellement </a:t>
            </a:r>
            <a:r>
              <a:rPr sz="2800" b="1" spc="-24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2800" b="1" spc="-295" dirty="0">
                <a:solidFill>
                  <a:srgbClr val="FFFFFF"/>
                </a:solidFill>
                <a:latin typeface="Verdana"/>
                <a:cs typeface="Verdana"/>
              </a:rPr>
              <a:t>pou</a:t>
            </a:r>
            <a:r>
              <a:rPr sz="2800" b="1" spc="-204" dirty="0">
                <a:solidFill>
                  <a:srgbClr val="FFFFFF"/>
                </a:solidFill>
                <a:latin typeface="Verdana"/>
                <a:cs typeface="Verdana"/>
              </a:rPr>
              <a:t>r</a:t>
            </a:r>
            <a:r>
              <a:rPr sz="2800" b="1" spc="-17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2800" b="1" spc="25" dirty="0">
                <a:solidFill>
                  <a:srgbClr val="FFFFFF"/>
                </a:solidFill>
                <a:latin typeface="Verdana"/>
                <a:cs typeface="Verdana"/>
              </a:rPr>
              <a:t>c</a:t>
            </a:r>
            <a:r>
              <a:rPr sz="2800" b="1" spc="35" dirty="0">
                <a:solidFill>
                  <a:srgbClr val="FFFFFF"/>
                </a:solidFill>
                <a:latin typeface="Verdana"/>
                <a:cs typeface="Verdana"/>
              </a:rPr>
              <a:t>e</a:t>
            </a:r>
            <a:r>
              <a:rPr sz="2800" b="1" spc="-17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2800" b="1" spc="-430" dirty="0">
                <a:solidFill>
                  <a:srgbClr val="FFFFFF"/>
                </a:solidFill>
                <a:latin typeface="Verdana"/>
                <a:cs typeface="Verdana"/>
              </a:rPr>
              <a:t>s</a:t>
            </a:r>
            <a:r>
              <a:rPr sz="2800" b="1" spc="-180" dirty="0">
                <a:solidFill>
                  <a:srgbClr val="FFFFFF"/>
                </a:solidFill>
                <a:latin typeface="Verdana"/>
                <a:cs typeface="Verdana"/>
              </a:rPr>
              <a:t>ervice</a:t>
            </a:r>
            <a:endParaRPr sz="28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751202" y="646557"/>
            <a:ext cx="6728459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250" dirty="0"/>
              <a:t>ETAP</a:t>
            </a:r>
            <a:r>
              <a:rPr sz="3600" spc="-245" dirty="0"/>
              <a:t>E</a:t>
            </a:r>
            <a:r>
              <a:rPr sz="3600" spc="-290" dirty="0"/>
              <a:t> </a:t>
            </a:r>
            <a:r>
              <a:rPr sz="3600" spc="-295" dirty="0"/>
              <a:t>4</a:t>
            </a:r>
            <a:r>
              <a:rPr sz="3600" spc="-270" dirty="0"/>
              <a:t> </a:t>
            </a:r>
            <a:r>
              <a:rPr sz="3600" spc="-640" dirty="0"/>
              <a:t>:</a:t>
            </a:r>
            <a:r>
              <a:rPr sz="3600" spc="-254" dirty="0"/>
              <a:t> </a:t>
            </a:r>
            <a:r>
              <a:rPr sz="3600" spc="-70" dirty="0"/>
              <a:t>Par</a:t>
            </a:r>
            <a:r>
              <a:rPr sz="3600" spc="-254" dirty="0"/>
              <a:t> </a:t>
            </a:r>
            <a:r>
              <a:rPr sz="3600" spc="5" dirty="0"/>
              <a:t>FranceCONNECT</a:t>
            </a:r>
            <a:endParaRPr sz="3600"/>
          </a:p>
        </p:txBody>
      </p:sp>
      <p:grpSp>
        <p:nvGrpSpPr>
          <p:cNvPr id="3" name="object 3"/>
          <p:cNvGrpSpPr/>
          <p:nvPr/>
        </p:nvGrpSpPr>
        <p:grpSpPr>
          <a:xfrm>
            <a:off x="3934777" y="1617040"/>
            <a:ext cx="6917055" cy="4168775"/>
            <a:chOff x="3934777" y="1617040"/>
            <a:chExt cx="6917055" cy="4168775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961636" y="1617040"/>
              <a:ext cx="5889752" cy="4168648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3942715" y="3526916"/>
              <a:ext cx="1019175" cy="627380"/>
            </a:xfrm>
            <a:custGeom>
              <a:avLst/>
              <a:gdLst/>
              <a:ahLst/>
              <a:cxnLst/>
              <a:rect l="l" t="t" r="r" b="b"/>
              <a:pathLst>
                <a:path w="1019175" h="627379">
                  <a:moveTo>
                    <a:pt x="705358" y="0"/>
                  </a:moveTo>
                  <a:lnTo>
                    <a:pt x="705358" y="156845"/>
                  </a:lnTo>
                  <a:lnTo>
                    <a:pt x="0" y="156845"/>
                  </a:lnTo>
                  <a:lnTo>
                    <a:pt x="0" y="470281"/>
                  </a:lnTo>
                  <a:lnTo>
                    <a:pt x="705358" y="470281"/>
                  </a:lnTo>
                  <a:lnTo>
                    <a:pt x="705358" y="627126"/>
                  </a:lnTo>
                  <a:lnTo>
                    <a:pt x="1018921" y="313563"/>
                  </a:lnTo>
                  <a:lnTo>
                    <a:pt x="705358" y="0"/>
                  </a:lnTo>
                  <a:close/>
                </a:path>
              </a:pathLst>
            </a:custGeom>
            <a:solidFill>
              <a:srgbClr val="A42F0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3942715" y="3526916"/>
              <a:ext cx="1019175" cy="627380"/>
            </a:xfrm>
            <a:custGeom>
              <a:avLst/>
              <a:gdLst/>
              <a:ahLst/>
              <a:cxnLst/>
              <a:rect l="l" t="t" r="r" b="b"/>
              <a:pathLst>
                <a:path w="1019175" h="627379">
                  <a:moveTo>
                    <a:pt x="0" y="156845"/>
                  </a:moveTo>
                  <a:lnTo>
                    <a:pt x="705358" y="156845"/>
                  </a:lnTo>
                  <a:lnTo>
                    <a:pt x="705358" y="0"/>
                  </a:lnTo>
                  <a:lnTo>
                    <a:pt x="1018921" y="313563"/>
                  </a:lnTo>
                  <a:lnTo>
                    <a:pt x="705358" y="627126"/>
                  </a:lnTo>
                  <a:lnTo>
                    <a:pt x="705358" y="470281"/>
                  </a:lnTo>
                  <a:lnTo>
                    <a:pt x="0" y="470281"/>
                  </a:lnTo>
                  <a:lnTo>
                    <a:pt x="0" y="156845"/>
                  </a:lnTo>
                  <a:close/>
                </a:path>
              </a:pathLst>
            </a:custGeom>
            <a:ln w="15875">
              <a:solidFill>
                <a:srgbClr val="781F0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7" name="object 7"/>
          <p:cNvGrpSpPr/>
          <p:nvPr/>
        </p:nvGrpSpPr>
        <p:grpSpPr>
          <a:xfrm>
            <a:off x="684390" y="1389824"/>
            <a:ext cx="3138170" cy="2654935"/>
            <a:chOff x="684390" y="1389824"/>
            <a:chExt cx="3138170" cy="2654935"/>
          </a:xfrm>
        </p:grpSpPr>
        <p:sp>
          <p:nvSpPr>
            <p:cNvPr id="8" name="object 8"/>
            <p:cNvSpPr/>
            <p:nvPr/>
          </p:nvSpPr>
          <p:spPr>
            <a:xfrm>
              <a:off x="692327" y="1397761"/>
              <a:ext cx="3122295" cy="2639060"/>
            </a:xfrm>
            <a:custGeom>
              <a:avLst/>
              <a:gdLst/>
              <a:ahLst/>
              <a:cxnLst/>
              <a:rect l="l" t="t" r="r" b="b"/>
              <a:pathLst>
                <a:path w="3122295" h="2639060">
                  <a:moveTo>
                    <a:pt x="2682189" y="0"/>
                  </a:moveTo>
                  <a:lnTo>
                    <a:pt x="439801" y="0"/>
                  </a:lnTo>
                  <a:lnTo>
                    <a:pt x="391878" y="2580"/>
                  </a:lnTo>
                  <a:lnTo>
                    <a:pt x="345451" y="10141"/>
                  </a:lnTo>
                  <a:lnTo>
                    <a:pt x="300788" y="22416"/>
                  </a:lnTo>
                  <a:lnTo>
                    <a:pt x="258155" y="39136"/>
                  </a:lnTo>
                  <a:lnTo>
                    <a:pt x="217822" y="60033"/>
                  </a:lnTo>
                  <a:lnTo>
                    <a:pt x="180058" y="84840"/>
                  </a:lnTo>
                  <a:lnTo>
                    <a:pt x="145129" y="113288"/>
                  </a:lnTo>
                  <a:lnTo>
                    <a:pt x="113305" y="145109"/>
                  </a:lnTo>
                  <a:lnTo>
                    <a:pt x="84854" y="180036"/>
                  </a:lnTo>
                  <a:lnTo>
                    <a:pt x="60044" y="217800"/>
                  </a:lnTo>
                  <a:lnTo>
                    <a:pt x="39143" y="258133"/>
                  </a:lnTo>
                  <a:lnTo>
                    <a:pt x="22420" y="300768"/>
                  </a:lnTo>
                  <a:lnTo>
                    <a:pt x="10143" y="345436"/>
                  </a:lnTo>
                  <a:lnTo>
                    <a:pt x="2580" y="391870"/>
                  </a:lnTo>
                  <a:lnTo>
                    <a:pt x="0" y="439800"/>
                  </a:lnTo>
                  <a:lnTo>
                    <a:pt x="0" y="2198878"/>
                  </a:lnTo>
                  <a:lnTo>
                    <a:pt x="2580" y="2246786"/>
                  </a:lnTo>
                  <a:lnTo>
                    <a:pt x="10143" y="2293204"/>
                  </a:lnTo>
                  <a:lnTo>
                    <a:pt x="22420" y="2337861"/>
                  </a:lnTo>
                  <a:lnTo>
                    <a:pt x="39143" y="2380490"/>
                  </a:lnTo>
                  <a:lnTo>
                    <a:pt x="60044" y="2420822"/>
                  </a:lnTo>
                  <a:lnTo>
                    <a:pt x="84854" y="2458587"/>
                  </a:lnTo>
                  <a:lnTo>
                    <a:pt x="113305" y="2493518"/>
                  </a:lnTo>
                  <a:lnTo>
                    <a:pt x="145129" y="2525346"/>
                  </a:lnTo>
                  <a:lnTo>
                    <a:pt x="180058" y="2553802"/>
                  </a:lnTo>
                  <a:lnTo>
                    <a:pt x="217822" y="2578617"/>
                  </a:lnTo>
                  <a:lnTo>
                    <a:pt x="258155" y="2599523"/>
                  </a:lnTo>
                  <a:lnTo>
                    <a:pt x="300788" y="2616250"/>
                  </a:lnTo>
                  <a:lnTo>
                    <a:pt x="345451" y="2628531"/>
                  </a:lnTo>
                  <a:lnTo>
                    <a:pt x="391878" y="2636097"/>
                  </a:lnTo>
                  <a:lnTo>
                    <a:pt x="439801" y="2638679"/>
                  </a:lnTo>
                  <a:lnTo>
                    <a:pt x="2682189" y="2638679"/>
                  </a:lnTo>
                  <a:lnTo>
                    <a:pt x="2730120" y="2636097"/>
                  </a:lnTo>
                  <a:lnTo>
                    <a:pt x="2776553" y="2628531"/>
                  </a:lnTo>
                  <a:lnTo>
                    <a:pt x="2821221" y="2616250"/>
                  </a:lnTo>
                  <a:lnTo>
                    <a:pt x="2863856" y="2599523"/>
                  </a:lnTo>
                  <a:lnTo>
                    <a:pt x="2904189" y="2578617"/>
                  </a:lnTo>
                  <a:lnTo>
                    <a:pt x="2941953" y="2553802"/>
                  </a:lnTo>
                  <a:lnTo>
                    <a:pt x="2976880" y="2525346"/>
                  </a:lnTo>
                  <a:lnTo>
                    <a:pt x="3008702" y="2493518"/>
                  </a:lnTo>
                  <a:lnTo>
                    <a:pt x="3037150" y="2458587"/>
                  </a:lnTo>
                  <a:lnTo>
                    <a:pt x="3061956" y="2420822"/>
                  </a:lnTo>
                  <a:lnTo>
                    <a:pt x="3082854" y="2380490"/>
                  </a:lnTo>
                  <a:lnTo>
                    <a:pt x="3099574" y="2337861"/>
                  </a:lnTo>
                  <a:lnTo>
                    <a:pt x="3111848" y="2293204"/>
                  </a:lnTo>
                  <a:lnTo>
                    <a:pt x="3119410" y="2246786"/>
                  </a:lnTo>
                  <a:lnTo>
                    <a:pt x="3121990" y="2198878"/>
                  </a:lnTo>
                  <a:lnTo>
                    <a:pt x="3121990" y="439800"/>
                  </a:lnTo>
                  <a:lnTo>
                    <a:pt x="3119410" y="391870"/>
                  </a:lnTo>
                  <a:lnTo>
                    <a:pt x="3111848" y="345436"/>
                  </a:lnTo>
                  <a:lnTo>
                    <a:pt x="3099574" y="300768"/>
                  </a:lnTo>
                  <a:lnTo>
                    <a:pt x="3082854" y="258133"/>
                  </a:lnTo>
                  <a:lnTo>
                    <a:pt x="3061956" y="217800"/>
                  </a:lnTo>
                  <a:lnTo>
                    <a:pt x="3037150" y="180036"/>
                  </a:lnTo>
                  <a:lnTo>
                    <a:pt x="3008702" y="145109"/>
                  </a:lnTo>
                  <a:lnTo>
                    <a:pt x="2976880" y="113288"/>
                  </a:lnTo>
                  <a:lnTo>
                    <a:pt x="2941953" y="84840"/>
                  </a:lnTo>
                  <a:lnTo>
                    <a:pt x="2904189" y="60033"/>
                  </a:lnTo>
                  <a:lnTo>
                    <a:pt x="2863856" y="39136"/>
                  </a:lnTo>
                  <a:lnTo>
                    <a:pt x="2821221" y="22416"/>
                  </a:lnTo>
                  <a:lnTo>
                    <a:pt x="2776553" y="10141"/>
                  </a:lnTo>
                  <a:lnTo>
                    <a:pt x="2730120" y="2580"/>
                  </a:lnTo>
                  <a:lnTo>
                    <a:pt x="2682189" y="0"/>
                  </a:lnTo>
                  <a:close/>
                </a:path>
              </a:pathLst>
            </a:custGeom>
            <a:solidFill>
              <a:srgbClr val="A42F0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692327" y="1397761"/>
              <a:ext cx="3122295" cy="2639060"/>
            </a:xfrm>
            <a:custGeom>
              <a:avLst/>
              <a:gdLst/>
              <a:ahLst/>
              <a:cxnLst/>
              <a:rect l="l" t="t" r="r" b="b"/>
              <a:pathLst>
                <a:path w="3122295" h="2639060">
                  <a:moveTo>
                    <a:pt x="0" y="439800"/>
                  </a:moveTo>
                  <a:lnTo>
                    <a:pt x="2580" y="391870"/>
                  </a:lnTo>
                  <a:lnTo>
                    <a:pt x="10143" y="345436"/>
                  </a:lnTo>
                  <a:lnTo>
                    <a:pt x="22420" y="300768"/>
                  </a:lnTo>
                  <a:lnTo>
                    <a:pt x="39143" y="258133"/>
                  </a:lnTo>
                  <a:lnTo>
                    <a:pt x="60044" y="217800"/>
                  </a:lnTo>
                  <a:lnTo>
                    <a:pt x="84854" y="180036"/>
                  </a:lnTo>
                  <a:lnTo>
                    <a:pt x="113305" y="145109"/>
                  </a:lnTo>
                  <a:lnTo>
                    <a:pt x="145129" y="113288"/>
                  </a:lnTo>
                  <a:lnTo>
                    <a:pt x="180058" y="84840"/>
                  </a:lnTo>
                  <a:lnTo>
                    <a:pt x="217822" y="60033"/>
                  </a:lnTo>
                  <a:lnTo>
                    <a:pt x="258155" y="39136"/>
                  </a:lnTo>
                  <a:lnTo>
                    <a:pt x="300788" y="22416"/>
                  </a:lnTo>
                  <a:lnTo>
                    <a:pt x="345451" y="10141"/>
                  </a:lnTo>
                  <a:lnTo>
                    <a:pt x="391878" y="2580"/>
                  </a:lnTo>
                  <a:lnTo>
                    <a:pt x="439801" y="0"/>
                  </a:lnTo>
                  <a:lnTo>
                    <a:pt x="2682189" y="0"/>
                  </a:lnTo>
                  <a:lnTo>
                    <a:pt x="2730120" y="2580"/>
                  </a:lnTo>
                  <a:lnTo>
                    <a:pt x="2776553" y="10141"/>
                  </a:lnTo>
                  <a:lnTo>
                    <a:pt x="2821221" y="22416"/>
                  </a:lnTo>
                  <a:lnTo>
                    <a:pt x="2863856" y="39136"/>
                  </a:lnTo>
                  <a:lnTo>
                    <a:pt x="2904189" y="60033"/>
                  </a:lnTo>
                  <a:lnTo>
                    <a:pt x="2941953" y="84840"/>
                  </a:lnTo>
                  <a:lnTo>
                    <a:pt x="2976880" y="113288"/>
                  </a:lnTo>
                  <a:lnTo>
                    <a:pt x="3008702" y="145109"/>
                  </a:lnTo>
                  <a:lnTo>
                    <a:pt x="3037150" y="180036"/>
                  </a:lnTo>
                  <a:lnTo>
                    <a:pt x="3061956" y="217800"/>
                  </a:lnTo>
                  <a:lnTo>
                    <a:pt x="3082854" y="258133"/>
                  </a:lnTo>
                  <a:lnTo>
                    <a:pt x="3099574" y="300768"/>
                  </a:lnTo>
                  <a:lnTo>
                    <a:pt x="3111848" y="345436"/>
                  </a:lnTo>
                  <a:lnTo>
                    <a:pt x="3119410" y="391870"/>
                  </a:lnTo>
                  <a:lnTo>
                    <a:pt x="3121990" y="439800"/>
                  </a:lnTo>
                  <a:lnTo>
                    <a:pt x="3121990" y="2198878"/>
                  </a:lnTo>
                  <a:lnTo>
                    <a:pt x="3119410" y="2246786"/>
                  </a:lnTo>
                  <a:lnTo>
                    <a:pt x="3111848" y="2293204"/>
                  </a:lnTo>
                  <a:lnTo>
                    <a:pt x="3099574" y="2337861"/>
                  </a:lnTo>
                  <a:lnTo>
                    <a:pt x="3082854" y="2380490"/>
                  </a:lnTo>
                  <a:lnTo>
                    <a:pt x="3061956" y="2420822"/>
                  </a:lnTo>
                  <a:lnTo>
                    <a:pt x="3037150" y="2458587"/>
                  </a:lnTo>
                  <a:lnTo>
                    <a:pt x="3008702" y="2493518"/>
                  </a:lnTo>
                  <a:lnTo>
                    <a:pt x="2976880" y="2525346"/>
                  </a:lnTo>
                  <a:lnTo>
                    <a:pt x="2941953" y="2553802"/>
                  </a:lnTo>
                  <a:lnTo>
                    <a:pt x="2904189" y="2578617"/>
                  </a:lnTo>
                  <a:lnTo>
                    <a:pt x="2863856" y="2599523"/>
                  </a:lnTo>
                  <a:lnTo>
                    <a:pt x="2821221" y="2616250"/>
                  </a:lnTo>
                  <a:lnTo>
                    <a:pt x="2776553" y="2628531"/>
                  </a:lnTo>
                  <a:lnTo>
                    <a:pt x="2730120" y="2636097"/>
                  </a:lnTo>
                  <a:lnTo>
                    <a:pt x="2682189" y="2638679"/>
                  </a:lnTo>
                  <a:lnTo>
                    <a:pt x="439801" y="2638679"/>
                  </a:lnTo>
                  <a:lnTo>
                    <a:pt x="391878" y="2636097"/>
                  </a:lnTo>
                  <a:lnTo>
                    <a:pt x="345451" y="2628531"/>
                  </a:lnTo>
                  <a:lnTo>
                    <a:pt x="300788" y="2616250"/>
                  </a:lnTo>
                  <a:lnTo>
                    <a:pt x="258155" y="2599523"/>
                  </a:lnTo>
                  <a:lnTo>
                    <a:pt x="217822" y="2578617"/>
                  </a:lnTo>
                  <a:lnTo>
                    <a:pt x="180058" y="2553802"/>
                  </a:lnTo>
                  <a:lnTo>
                    <a:pt x="145129" y="2525346"/>
                  </a:lnTo>
                  <a:lnTo>
                    <a:pt x="113305" y="2493518"/>
                  </a:lnTo>
                  <a:lnTo>
                    <a:pt x="84854" y="2458587"/>
                  </a:lnTo>
                  <a:lnTo>
                    <a:pt x="60044" y="2420822"/>
                  </a:lnTo>
                  <a:lnTo>
                    <a:pt x="39143" y="2380490"/>
                  </a:lnTo>
                  <a:lnTo>
                    <a:pt x="22420" y="2337861"/>
                  </a:lnTo>
                  <a:lnTo>
                    <a:pt x="10143" y="2293204"/>
                  </a:lnTo>
                  <a:lnTo>
                    <a:pt x="2580" y="2246786"/>
                  </a:lnTo>
                  <a:lnTo>
                    <a:pt x="0" y="2198878"/>
                  </a:lnTo>
                  <a:lnTo>
                    <a:pt x="0" y="439800"/>
                  </a:lnTo>
                  <a:close/>
                </a:path>
              </a:pathLst>
            </a:custGeom>
            <a:ln w="15875">
              <a:solidFill>
                <a:srgbClr val="781F0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1055319" y="1845310"/>
            <a:ext cx="2395855" cy="17322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-635" algn="ctr">
              <a:lnSpc>
                <a:spcPct val="100000"/>
              </a:lnSpc>
              <a:spcBef>
                <a:spcPts val="95"/>
              </a:spcBef>
            </a:pPr>
            <a:r>
              <a:rPr sz="2800" b="1" spc="-210" dirty="0">
                <a:solidFill>
                  <a:srgbClr val="FFFFFF"/>
                </a:solidFill>
                <a:latin typeface="Verdana"/>
                <a:cs typeface="Verdana"/>
              </a:rPr>
              <a:t>France </a:t>
            </a:r>
            <a:r>
              <a:rPr sz="2800" b="1" spc="-204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2800" b="1" spc="-220" dirty="0">
                <a:solidFill>
                  <a:srgbClr val="FFFFFF"/>
                </a:solidFill>
                <a:latin typeface="Verdana"/>
                <a:cs typeface="Verdana"/>
              </a:rPr>
              <a:t>CONNECT</a:t>
            </a:r>
            <a:r>
              <a:rPr sz="2800" b="1" spc="-14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2800" b="1" spc="-265" dirty="0">
                <a:solidFill>
                  <a:srgbClr val="FFFFFF"/>
                </a:solidFill>
                <a:latin typeface="Verdana"/>
                <a:cs typeface="Verdana"/>
              </a:rPr>
              <a:t>fait  </a:t>
            </a:r>
            <a:r>
              <a:rPr sz="2800" b="1" spc="-180" dirty="0">
                <a:solidFill>
                  <a:srgbClr val="FFFFFF"/>
                </a:solidFill>
                <a:latin typeface="Verdana"/>
                <a:cs typeface="Verdana"/>
              </a:rPr>
              <a:t>le</a:t>
            </a:r>
            <a:r>
              <a:rPr sz="2800" b="1" spc="-17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2800" b="1" spc="-520" dirty="0">
                <a:solidFill>
                  <a:srgbClr val="FFFFFF"/>
                </a:solidFill>
                <a:latin typeface="Verdana"/>
                <a:cs typeface="Verdana"/>
              </a:rPr>
              <a:t>LIEN</a:t>
            </a:r>
            <a:r>
              <a:rPr sz="2800" b="1" spc="-16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2800" b="1" spc="-50" dirty="0">
                <a:solidFill>
                  <a:srgbClr val="FFFFFF"/>
                </a:solidFill>
                <a:latin typeface="Verdana"/>
                <a:cs typeface="Verdana"/>
              </a:rPr>
              <a:t>avec  </a:t>
            </a:r>
            <a:r>
              <a:rPr sz="2800" b="1" spc="-295" dirty="0">
                <a:solidFill>
                  <a:srgbClr val="FFFFFF"/>
                </a:solidFill>
                <a:latin typeface="Verdana"/>
                <a:cs typeface="Verdana"/>
              </a:rPr>
              <a:t>EDUCONN</a:t>
            </a:r>
            <a:r>
              <a:rPr sz="2800" b="1" spc="-260" dirty="0">
                <a:solidFill>
                  <a:srgbClr val="FFFFFF"/>
                </a:solidFill>
                <a:latin typeface="Verdana"/>
                <a:cs typeface="Verdana"/>
              </a:rPr>
              <a:t>E</a:t>
            </a:r>
            <a:r>
              <a:rPr sz="2800" b="1" spc="-295" dirty="0">
                <a:solidFill>
                  <a:srgbClr val="FFFFFF"/>
                </a:solidFill>
                <a:latin typeface="Verdana"/>
                <a:cs typeface="Verdana"/>
              </a:rPr>
              <a:t>CT</a:t>
            </a:r>
            <a:endParaRPr sz="2800">
              <a:latin typeface="Verdana"/>
              <a:cs typeface="Verdan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871971" y="2853372"/>
            <a:ext cx="4175760" cy="350736"/>
          </a:xfrm>
          <a:prstGeom prst="rect">
            <a:avLst/>
          </a:prstGeom>
          <a:solidFill>
            <a:srgbClr val="FFFFFF"/>
          </a:solidFill>
        </p:spPr>
        <p:txBody>
          <a:bodyPr vert="horz" wrap="square" lIns="0" tIns="42544" rIns="0" bIns="0" rtlCol="0">
            <a:spAutoFit/>
          </a:bodyPr>
          <a:lstStyle/>
          <a:p>
            <a:pPr marL="1020444">
              <a:lnSpc>
                <a:spcPct val="100000"/>
              </a:lnSpc>
              <a:spcBef>
                <a:spcPts val="334"/>
              </a:spcBef>
            </a:pPr>
            <a:r>
              <a:rPr sz="2000" b="1" spc="-130" dirty="0">
                <a:solidFill>
                  <a:srgbClr val="006FC0"/>
                </a:solidFill>
                <a:latin typeface="Verdana"/>
                <a:cs typeface="Verdana"/>
              </a:rPr>
              <a:t>M.</a:t>
            </a:r>
            <a:r>
              <a:rPr sz="2000" b="1" spc="-125" dirty="0">
                <a:solidFill>
                  <a:srgbClr val="006FC0"/>
                </a:solidFill>
                <a:latin typeface="Verdana"/>
                <a:cs typeface="Verdana"/>
              </a:rPr>
              <a:t> </a:t>
            </a:r>
            <a:r>
              <a:rPr lang="fr-FR" sz="2000" b="1" spc="-125" dirty="0">
                <a:solidFill>
                  <a:srgbClr val="006FC0"/>
                </a:solidFill>
                <a:latin typeface="Verdana"/>
                <a:cs typeface="Verdana"/>
              </a:rPr>
              <a:t>LABITRIE</a:t>
            </a:r>
            <a:endParaRPr sz="2000" dirty="0">
              <a:latin typeface="Verdana"/>
              <a:cs typeface="Verdana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133466" y="3527031"/>
            <a:ext cx="5454650" cy="627380"/>
          </a:xfrm>
          <a:prstGeom prst="rect">
            <a:avLst/>
          </a:prstGeom>
          <a:solidFill>
            <a:srgbClr val="1357A1"/>
          </a:solidFill>
          <a:ln w="15875">
            <a:solidFill>
              <a:srgbClr val="FFFFFF"/>
            </a:solidFill>
          </a:ln>
        </p:spPr>
        <p:txBody>
          <a:bodyPr vert="horz" wrap="square" lIns="0" tIns="172720" rIns="0" bIns="0" rtlCol="0">
            <a:spAutoFit/>
          </a:bodyPr>
          <a:lstStyle/>
          <a:p>
            <a:pPr marL="516255">
              <a:lnSpc>
                <a:spcPct val="100000"/>
              </a:lnSpc>
              <a:spcBef>
                <a:spcPts val="1360"/>
              </a:spcBef>
            </a:pPr>
            <a:r>
              <a:rPr sz="1800" b="1" spc="-250" dirty="0">
                <a:solidFill>
                  <a:srgbClr val="FFFFFF"/>
                </a:solidFill>
                <a:latin typeface="Verdana"/>
                <a:cs typeface="Verdana"/>
              </a:rPr>
              <a:t>CLIQUER</a:t>
            </a:r>
            <a:r>
              <a:rPr sz="1800" b="1" spc="-12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800" b="1" spc="-254" dirty="0">
                <a:solidFill>
                  <a:srgbClr val="FFFFFF"/>
                </a:solidFill>
                <a:latin typeface="Verdana"/>
                <a:cs typeface="Verdana"/>
              </a:rPr>
              <a:t>POUR</a:t>
            </a:r>
            <a:r>
              <a:rPr sz="1800" b="1" spc="-10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800" b="1" spc="-290" dirty="0">
                <a:solidFill>
                  <a:srgbClr val="FFFFFF"/>
                </a:solidFill>
                <a:latin typeface="Verdana"/>
                <a:cs typeface="Verdana"/>
              </a:rPr>
              <a:t>ALLER</a:t>
            </a:r>
            <a:r>
              <a:rPr sz="1800" b="1" spc="-114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800" b="1" spc="-180" dirty="0">
                <a:solidFill>
                  <a:srgbClr val="FFFFFF"/>
                </a:solidFill>
                <a:latin typeface="Verdana"/>
                <a:cs typeface="Verdana"/>
              </a:rPr>
              <a:t>AUX</a:t>
            </a:r>
            <a:r>
              <a:rPr sz="1800" b="1" spc="-11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800" b="1" spc="-285" dirty="0">
                <a:solidFill>
                  <a:srgbClr val="FFFFFF"/>
                </a:solidFill>
                <a:latin typeface="Verdana"/>
                <a:cs typeface="Verdana"/>
              </a:rPr>
              <a:t>TELE-SERVICES</a:t>
            </a:r>
            <a:endParaRPr sz="18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876300">
              <a:lnSpc>
                <a:spcPct val="100000"/>
              </a:lnSpc>
              <a:spcBef>
                <a:spcPts val="100"/>
              </a:spcBef>
            </a:pPr>
            <a:r>
              <a:rPr spc="-250" dirty="0"/>
              <a:t>ETAP</a:t>
            </a:r>
            <a:r>
              <a:rPr spc="-245" dirty="0"/>
              <a:t>E</a:t>
            </a:r>
            <a:r>
              <a:rPr spc="-290" dirty="0"/>
              <a:t> </a:t>
            </a:r>
            <a:r>
              <a:rPr spc="-295" dirty="0"/>
              <a:t>2</a:t>
            </a:r>
            <a:r>
              <a:rPr spc="-270" dirty="0"/>
              <a:t> </a:t>
            </a:r>
            <a:r>
              <a:rPr spc="-640" dirty="0"/>
              <a:t>:</a:t>
            </a:r>
            <a:r>
              <a:rPr spc="-254" dirty="0"/>
              <a:t> </a:t>
            </a:r>
            <a:r>
              <a:rPr spc="-185" dirty="0"/>
              <a:t>CRÉER</a:t>
            </a:r>
            <a:r>
              <a:rPr spc="-270" dirty="0"/>
              <a:t> </a:t>
            </a:r>
            <a:r>
              <a:rPr spc="-295" dirty="0"/>
              <a:t>U</a:t>
            </a:r>
            <a:r>
              <a:rPr spc="-30" dirty="0"/>
              <a:t>N</a:t>
            </a:r>
            <a:r>
              <a:rPr spc="-250" dirty="0"/>
              <a:t> </a:t>
            </a:r>
            <a:r>
              <a:rPr spc="245" dirty="0"/>
              <a:t>COM</a:t>
            </a:r>
            <a:r>
              <a:rPr spc="200" dirty="0"/>
              <a:t>P</a:t>
            </a:r>
            <a:r>
              <a:rPr spc="-520" dirty="0"/>
              <a:t>TE</a:t>
            </a:r>
            <a:r>
              <a:rPr spc="-290" dirty="0"/>
              <a:t> </a:t>
            </a:r>
            <a:r>
              <a:rPr spc="-75" dirty="0"/>
              <a:t>EDUCONNECT</a:t>
            </a:r>
          </a:p>
        </p:txBody>
      </p:sp>
      <p:grpSp>
        <p:nvGrpSpPr>
          <p:cNvPr id="3" name="object 3"/>
          <p:cNvGrpSpPr/>
          <p:nvPr/>
        </p:nvGrpSpPr>
        <p:grpSpPr>
          <a:xfrm>
            <a:off x="3957764" y="2076640"/>
            <a:ext cx="2418715" cy="530225"/>
            <a:chOff x="3957764" y="2076640"/>
            <a:chExt cx="2418715" cy="530225"/>
          </a:xfrm>
        </p:grpSpPr>
        <p:sp>
          <p:nvSpPr>
            <p:cNvPr id="4" name="object 4"/>
            <p:cNvSpPr/>
            <p:nvPr/>
          </p:nvSpPr>
          <p:spPr>
            <a:xfrm>
              <a:off x="3965702" y="2084577"/>
              <a:ext cx="2402840" cy="514350"/>
            </a:xfrm>
            <a:custGeom>
              <a:avLst/>
              <a:gdLst/>
              <a:ahLst/>
              <a:cxnLst/>
              <a:rect l="l" t="t" r="r" b="b"/>
              <a:pathLst>
                <a:path w="2402840" h="514350">
                  <a:moveTo>
                    <a:pt x="2145284" y="0"/>
                  </a:moveTo>
                  <a:lnTo>
                    <a:pt x="2145284" y="128650"/>
                  </a:lnTo>
                  <a:lnTo>
                    <a:pt x="0" y="128650"/>
                  </a:lnTo>
                  <a:lnTo>
                    <a:pt x="0" y="385825"/>
                  </a:lnTo>
                  <a:lnTo>
                    <a:pt x="2145284" y="385825"/>
                  </a:lnTo>
                  <a:lnTo>
                    <a:pt x="2145284" y="514350"/>
                  </a:lnTo>
                  <a:lnTo>
                    <a:pt x="2402459" y="257175"/>
                  </a:lnTo>
                  <a:lnTo>
                    <a:pt x="2145284" y="0"/>
                  </a:lnTo>
                  <a:close/>
                </a:path>
              </a:pathLst>
            </a:custGeom>
            <a:solidFill>
              <a:srgbClr val="A42F0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3965702" y="2084577"/>
              <a:ext cx="2402840" cy="514350"/>
            </a:xfrm>
            <a:custGeom>
              <a:avLst/>
              <a:gdLst/>
              <a:ahLst/>
              <a:cxnLst/>
              <a:rect l="l" t="t" r="r" b="b"/>
              <a:pathLst>
                <a:path w="2402840" h="514350">
                  <a:moveTo>
                    <a:pt x="0" y="128650"/>
                  </a:moveTo>
                  <a:lnTo>
                    <a:pt x="2145284" y="128650"/>
                  </a:lnTo>
                  <a:lnTo>
                    <a:pt x="2145284" y="0"/>
                  </a:lnTo>
                  <a:lnTo>
                    <a:pt x="2402459" y="257175"/>
                  </a:lnTo>
                  <a:lnTo>
                    <a:pt x="2145284" y="514350"/>
                  </a:lnTo>
                  <a:lnTo>
                    <a:pt x="2145284" y="385825"/>
                  </a:lnTo>
                  <a:lnTo>
                    <a:pt x="0" y="385825"/>
                  </a:lnTo>
                  <a:lnTo>
                    <a:pt x="0" y="128650"/>
                  </a:lnTo>
                  <a:close/>
                </a:path>
              </a:pathLst>
            </a:custGeom>
            <a:ln w="15875">
              <a:solidFill>
                <a:srgbClr val="781F0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6" name="object 6"/>
          <p:cNvGrpSpPr/>
          <p:nvPr/>
        </p:nvGrpSpPr>
        <p:grpSpPr>
          <a:xfrm>
            <a:off x="388848" y="1555559"/>
            <a:ext cx="3368675" cy="1843405"/>
            <a:chOff x="388848" y="1555559"/>
            <a:chExt cx="3368675" cy="1843405"/>
          </a:xfrm>
        </p:grpSpPr>
        <p:sp>
          <p:nvSpPr>
            <p:cNvPr id="7" name="object 7"/>
            <p:cNvSpPr/>
            <p:nvPr/>
          </p:nvSpPr>
          <p:spPr>
            <a:xfrm>
              <a:off x="396786" y="1563497"/>
              <a:ext cx="3352800" cy="1827530"/>
            </a:xfrm>
            <a:custGeom>
              <a:avLst/>
              <a:gdLst/>
              <a:ahLst/>
              <a:cxnLst/>
              <a:rect l="l" t="t" r="r" b="b"/>
              <a:pathLst>
                <a:path w="3352800" h="1827529">
                  <a:moveTo>
                    <a:pt x="3048215" y="0"/>
                  </a:moveTo>
                  <a:lnTo>
                    <a:pt x="304571" y="0"/>
                  </a:lnTo>
                  <a:lnTo>
                    <a:pt x="255168" y="3983"/>
                  </a:lnTo>
                  <a:lnTo>
                    <a:pt x="208302" y="15518"/>
                  </a:lnTo>
                  <a:lnTo>
                    <a:pt x="164602" y="33977"/>
                  </a:lnTo>
                  <a:lnTo>
                    <a:pt x="124694" y="58736"/>
                  </a:lnTo>
                  <a:lnTo>
                    <a:pt x="89206" y="89169"/>
                  </a:lnTo>
                  <a:lnTo>
                    <a:pt x="58764" y="124651"/>
                  </a:lnTo>
                  <a:lnTo>
                    <a:pt x="33995" y="164554"/>
                  </a:lnTo>
                  <a:lnTo>
                    <a:pt x="15527" y="208255"/>
                  </a:lnTo>
                  <a:lnTo>
                    <a:pt x="3986" y="255127"/>
                  </a:lnTo>
                  <a:lnTo>
                    <a:pt x="0" y="304545"/>
                  </a:lnTo>
                  <a:lnTo>
                    <a:pt x="0" y="1522856"/>
                  </a:lnTo>
                  <a:lnTo>
                    <a:pt x="3986" y="1572244"/>
                  </a:lnTo>
                  <a:lnTo>
                    <a:pt x="15527" y="1619098"/>
                  </a:lnTo>
                  <a:lnTo>
                    <a:pt x="33995" y="1662792"/>
                  </a:lnTo>
                  <a:lnTo>
                    <a:pt x="58764" y="1702697"/>
                  </a:lnTo>
                  <a:lnTo>
                    <a:pt x="89206" y="1738185"/>
                  </a:lnTo>
                  <a:lnTo>
                    <a:pt x="124694" y="1768629"/>
                  </a:lnTo>
                  <a:lnTo>
                    <a:pt x="164602" y="1793401"/>
                  </a:lnTo>
                  <a:lnTo>
                    <a:pt x="208302" y="1811872"/>
                  </a:lnTo>
                  <a:lnTo>
                    <a:pt x="255168" y="1823415"/>
                  </a:lnTo>
                  <a:lnTo>
                    <a:pt x="304571" y="1827402"/>
                  </a:lnTo>
                  <a:lnTo>
                    <a:pt x="3048215" y="1827402"/>
                  </a:lnTo>
                  <a:lnTo>
                    <a:pt x="3097634" y="1823415"/>
                  </a:lnTo>
                  <a:lnTo>
                    <a:pt x="3144506" y="1811872"/>
                  </a:lnTo>
                  <a:lnTo>
                    <a:pt x="3188207" y="1793401"/>
                  </a:lnTo>
                  <a:lnTo>
                    <a:pt x="3228110" y="1768629"/>
                  </a:lnTo>
                  <a:lnTo>
                    <a:pt x="3263592" y="1738185"/>
                  </a:lnTo>
                  <a:lnTo>
                    <a:pt x="3294024" y="1702697"/>
                  </a:lnTo>
                  <a:lnTo>
                    <a:pt x="3318783" y="1662792"/>
                  </a:lnTo>
                  <a:lnTo>
                    <a:pt x="3337243" y="1619098"/>
                  </a:lnTo>
                  <a:lnTo>
                    <a:pt x="3348778" y="1572244"/>
                  </a:lnTo>
                  <a:lnTo>
                    <a:pt x="3352761" y="1522856"/>
                  </a:lnTo>
                  <a:lnTo>
                    <a:pt x="3352761" y="304545"/>
                  </a:lnTo>
                  <a:lnTo>
                    <a:pt x="3348778" y="255127"/>
                  </a:lnTo>
                  <a:lnTo>
                    <a:pt x="3337243" y="208255"/>
                  </a:lnTo>
                  <a:lnTo>
                    <a:pt x="3318783" y="164554"/>
                  </a:lnTo>
                  <a:lnTo>
                    <a:pt x="3294024" y="124651"/>
                  </a:lnTo>
                  <a:lnTo>
                    <a:pt x="3263592" y="89169"/>
                  </a:lnTo>
                  <a:lnTo>
                    <a:pt x="3228110" y="58736"/>
                  </a:lnTo>
                  <a:lnTo>
                    <a:pt x="3188207" y="33977"/>
                  </a:lnTo>
                  <a:lnTo>
                    <a:pt x="3144506" y="15518"/>
                  </a:lnTo>
                  <a:lnTo>
                    <a:pt x="3097634" y="3983"/>
                  </a:lnTo>
                  <a:lnTo>
                    <a:pt x="3048215" y="0"/>
                  </a:lnTo>
                  <a:close/>
                </a:path>
              </a:pathLst>
            </a:custGeom>
            <a:solidFill>
              <a:srgbClr val="A42F0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396786" y="1563497"/>
              <a:ext cx="3352800" cy="1827530"/>
            </a:xfrm>
            <a:custGeom>
              <a:avLst/>
              <a:gdLst/>
              <a:ahLst/>
              <a:cxnLst/>
              <a:rect l="l" t="t" r="r" b="b"/>
              <a:pathLst>
                <a:path w="3352800" h="1827529">
                  <a:moveTo>
                    <a:pt x="0" y="304545"/>
                  </a:moveTo>
                  <a:lnTo>
                    <a:pt x="3986" y="255127"/>
                  </a:lnTo>
                  <a:lnTo>
                    <a:pt x="15527" y="208255"/>
                  </a:lnTo>
                  <a:lnTo>
                    <a:pt x="33995" y="164554"/>
                  </a:lnTo>
                  <a:lnTo>
                    <a:pt x="58764" y="124651"/>
                  </a:lnTo>
                  <a:lnTo>
                    <a:pt x="89206" y="89169"/>
                  </a:lnTo>
                  <a:lnTo>
                    <a:pt x="124694" y="58736"/>
                  </a:lnTo>
                  <a:lnTo>
                    <a:pt x="164602" y="33977"/>
                  </a:lnTo>
                  <a:lnTo>
                    <a:pt x="208302" y="15518"/>
                  </a:lnTo>
                  <a:lnTo>
                    <a:pt x="255168" y="3983"/>
                  </a:lnTo>
                  <a:lnTo>
                    <a:pt x="304571" y="0"/>
                  </a:lnTo>
                  <a:lnTo>
                    <a:pt x="3048215" y="0"/>
                  </a:lnTo>
                  <a:lnTo>
                    <a:pt x="3097634" y="3983"/>
                  </a:lnTo>
                  <a:lnTo>
                    <a:pt x="3144506" y="15518"/>
                  </a:lnTo>
                  <a:lnTo>
                    <a:pt x="3188207" y="33977"/>
                  </a:lnTo>
                  <a:lnTo>
                    <a:pt x="3228110" y="58736"/>
                  </a:lnTo>
                  <a:lnTo>
                    <a:pt x="3263592" y="89169"/>
                  </a:lnTo>
                  <a:lnTo>
                    <a:pt x="3294024" y="124651"/>
                  </a:lnTo>
                  <a:lnTo>
                    <a:pt x="3318783" y="164554"/>
                  </a:lnTo>
                  <a:lnTo>
                    <a:pt x="3337243" y="208255"/>
                  </a:lnTo>
                  <a:lnTo>
                    <a:pt x="3348778" y="255127"/>
                  </a:lnTo>
                  <a:lnTo>
                    <a:pt x="3352761" y="304545"/>
                  </a:lnTo>
                  <a:lnTo>
                    <a:pt x="3352761" y="1522856"/>
                  </a:lnTo>
                  <a:lnTo>
                    <a:pt x="3348778" y="1572244"/>
                  </a:lnTo>
                  <a:lnTo>
                    <a:pt x="3337243" y="1619098"/>
                  </a:lnTo>
                  <a:lnTo>
                    <a:pt x="3318783" y="1662792"/>
                  </a:lnTo>
                  <a:lnTo>
                    <a:pt x="3294024" y="1702697"/>
                  </a:lnTo>
                  <a:lnTo>
                    <a:pt x="3263592" y="1738185"/>
                  </a:lnTo>
                  <a:lnTo>
                    <a:pt x="3228110" y="1768629"/>
                  </a:lnTo>
                  <a:lnTo>
                    <a:pt x="3188207" y="1793401"/>
                  </a:lnTo>
                  <a:lnTo>
                    <a:pt x="3144506" y="1811872"/>
                  </a:lnTo>
                  <a:lnTo>
                    <a:pt x="3097634" y="1823415"/>
                  </a:lnTo>
                  <a:lnTo>
                    <a:pt x="3048215" y="1827402"/>
                  </a:lnTo>
                  <a:lnTo>
                    <a:pt x="304571" y="1827402"/>
                  </a:lnTo>
                  <a:lnTo>
                    <a:pt x="255168" y="1823415"/>
                  </a:lnTo>
                  <a:lnTo>
                    <a:pt x="208302" y="1811872"/>
                  </a:lnTo>
                  <a:lnTo>
                    <a:pt x="164602" y="1793401"/>
                  </a:lnTo>
                  <a:lnTo>
                    <a:pt x="124694" y="1768629"/>
                  </a:lnTo>
                  <a:lnTo>
                    <a:pt x="89206" y="1738185"/>
                  </a:lnTo>
                  <a:lnTo>
                    <a:pt x="58764" y="1702697"/>
                  </a:lnTo>
                  <a:lnTo>
                    <a:pt x="33995" y="1662792"/>
                  </a:lnTo>
                  <a:lnTo>
                    <a:pt x="15527" y="1619098"/>
                  </a:lnTo>
                  <a:lnTo>
                    <a:pt x="3986" y="1572244"/>
                  </a:lnTo>
                  <a:lnTo>
                    <a:pt x="0" y="1522856"/>
                  </a:lnTo>
                  <a:lnTo>
                    <a:pt x="0" y="304545"/>
                  </a:lnTo>
                  <a:close/>
                </a:path>
              </a:pathLst>
            </a:custGeom>
            <a:ln w="15875">
              <a:solidFill>
                <a:srgbClr val="781F0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603300" y="1818893"/>
            <a:ext cx="2938780" cy="13055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1905" algn="ctr">
              <a:lnSpc>
                <a:spcPct val="100000"/>
              </a:lnSpc>
              <a:spcBef>
                <a:spcPts val="95"/>
              </a:spcBef>
            </a:pPr>
            <a:r>
              <a:rPr sz="2800" b="1" spc="-335" dirty="0">
                <a:solidFill>
                  <a:srgbClr val="FFFFFF"/>
                </a:solidFill>
                <a:latin typeface="Verdana"/>
                <a:cs typeface="Verdana"/>
              </a:rPr>
              <a:t>Parent</a:t>
            </a:r>
            <a:r>
              <a:rPr sz="2800" b="1" spc="-310" dirty="0">
                <a:solidFill>
                  <a:srgbClr val="FFFFFF"/>
                </a:solidFill>
                <a:latin typeface="Verdana"/>
                <a:cs typeface="Verdana"/>
              </a:rPr>
              <a:t>s</a:t>
            </a:r>
            <a:r>
              <a:rPr sz="2800" b="1" spc="-345" dirty="0">
                <a:solidFill>
                  <a:srgbClr val="FFFFFF"/>
                </a:solidFill>
                <a:latin typeface="Verdana"/>
                <a:cs typeface="Verdana"/>
              </a:rPr>
              <a:t>:</a:t>
            </a:r>
            <a:r>
              <a:rPr sz="2800" b="1" spc="-175" dirty="0">
                <a:solidFill>
                  <a:srgbClr val="FFFFFF"/>
                </a:solidFill>
                <a:latin typeface="Verdana"/>
                <a:cs typeface="Verdana"/>
              </a:rPr>
              <a:t> J’act</a:t>
            </a:r>
            <a:r>
              <a:rPr sz="2800" b="1" spc="-110" dirty="0">
                <a:solidFill>
                  <a:srgbClr val="FFFFFF"/>
                </a:solidFill>
                <a:latin typeface="Verdana"/>
                <a:cs typeface="Verdana"/>
              </a:rPr>
              <a:t>i</a:t>
            </a:r>
            <a:r>
              <a:rPr sz="2800" b="1" spc="-130" dirty="0">
                <a:solidFill>
                  <a:srgbClr val="FFFFFF"/>
                </a:solidFill>
                <a:latin typeface="Verdana"/>
                <a:cs typeface="Verdana"/>
              </a:rPr>
              <a:t>ve  </a:t>
            </a:r>
            <a:r>
              <a:rPr sz="2800" b="1" spc="-265" dirty="0">
                <a:solidFill>
                  <a:srgbClr val="FFFFFF"/>
                </a:solidFill>
                <a:latin typeface="Verdana"/>
                <a:cs typeface="Verdana"/>
              </a:rPr>
              <a:t>mon</a:t>
            </a:r>
            <a:r>
              <a:rPr sz="2800" b="1" spc="-17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2800" b="1" spc="-165" dirty="0">
                <a:solidFill>
                  <a:srgbClr val="FFFFFF"/>
                </a:solidFill>
                <a:latin typeface="Verdana"/>
                <a:cs typeface="Verdana"/>
              </a:rPr>
              <a:t>compt</a:t>
            </a:r>
            <a:r>
              <a:rPr sz="2800" b="1" spc="-155" dirty="0">
                <a:solidFill>
                  <a:srgbClr val="FFFFFF"/>
                </a:solidFill>
                <a:latin typeface="Verdana"/>
                <a:cs typeface="Verdana"/>
              </a:rPr>
              <a:t>e</a:t>
            </a:r>
            <a:r>
              <a:rPr sz="2800" b="1" spc="-17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2800" b="1" spc="-180" dirty="0">
                <a:solidFill>
                  <a:srgbClr val="FFFFFF"/>
                </a:solidFill>
                <a:latin typeface="Verdana"/>
                <a:cs typeface="Verdana"/>
              </a:rPr>
              <a:t>par  </a:t>
            </a:r>
            <a:r>
              <a:rPr sz="2800" b="1" spc="-409" dirty="0">
                <a:solidFill>
                  <a:srgbClr val="FFFFFF"/>
                </a:solidFill>
                <a:latin typeface="Verdana"/>
                <a:cs typeface="Verdana"/>
              </a:rPr>
              <a:t>SMS</a:t>
            </a:r>
            <a:endParaRPr sz="28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A4917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</TotalTime>
  <Words>353</Words>
  <Application>Microsoft Office PowerPoint</Application>
  <PresentationFormat>Grand écran</PresentationFormat>
  <Paragraphs>66</Paragraphs>
  <Slides>14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18" baseType="lpstr">
      <vt:lpstr>Calibri</vt:lpstr>
      <vt:lpstr>Microsoft Sans Serif</vt:lpstr>
      <vt:lpstr>Verdana</vt:lpstr>
      <vt:lpstr>Office Theme</vt:lpstr>
      <vt:lpstr>Présentation PowerPoint</vt:lpstr>
      <vt:lpstr>A quoi ça sert :</vt:lpstr>
      <vt:lpstr>TUTORIEL DE CONNEXION :</vt:lpstr>
      <vt:lpstr>ETAPE 1 : Choix de la méthode de connexion</vt:lpstr>
      <vt:lpstr>Cliquer sur le type de connexion  choisie pour voir le tuto.</vt:lpstr>
      <vt:lpstr>ETAPE 2 : Par FranceCONNECT</vt:lpstr>
      <vt:lpstr>ETAPE 3 : Par FranceCONNECT</vt:lpstr>
      <vt:lpstr>ETAPE 4 : Par FranceCONNECT</vt:lpstr>
      <vt:lpstr>ETAPE 2 : CRÉER UN COMPTE EDUCONNECT</vt:lpstr>
      <vt:lpstr>ETAPE 3 : CREATION COMPTE EDUCONNECT</vt:lpstr>
      <vt:lpstr>ETAPE 4 : EDUCONNECT</vt:lpstr>
      <vt:lpstr>Présentation PowerPoint</vt:lpstr>
      <vt:lpstr>ETAPE 6 : Accès aux télé-services</vt:lpstr>
      <vt:lpstr>Portail des télé-services : Orientation/Affectation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Connexion aux    télé-services</dc:title>
  <dc:creator>dir-adjoint1</dc:creator>
  <cp:lastModifiedBy>Cécile Baron</cp:lastModifiedBy>
  <cp:revision>7</cp:revision>
  <dcterms:created xsi:type="dcterms:W3CDTF">2022-05-24T09:14:35Z</dcterms:created>
  <dcterms:modified xsi:type="dcterms:W3CDTF">2025-09-09T11:38:53Z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2021-05-28T00:00:00Z</vt:filetime>
  </property>
  <property fmtid="{D5CDD505-2E9C-101B-9397-08002B2CF9AE}" pid="3" name="Creator">
    <vt:lpwstr>Microsoft® PowerPoint® 2010</vt:lpwstr>
  </property>
  <property fmtid="{D5CDD505-2E9C-101B-9397-08002B2CF9AE}" pid="4" name="LastSaved">
    <vt:filetime>2022-05-24T00:00:00Z</vt:filetime>
  </property>
</Properties>
</file>