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974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4267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90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47838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452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4624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1591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731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850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7699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11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551A2A-C976-43E4-9517-911640C2A083}" type="datetimeFigureOut">
              <a:rPr lang="fr-FR" smtClean="0"/>
              <a:t>23/05/2025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A91BE-F734-4570-A002-6AE03C6F24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22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F01594-39A6-710B-6A80-30B5BE3A62D6}"/>
              </a:ext>
            </a:extLst>
          </p:cNvPr>
          <p:cNvSpPr/>
          <p:nvPr/>
        </p:nvSpPr>
        <p:spPr>
          <a:xfrm>
            <a:off x="-40802" y="277401"/>
            <a:ext cx="908357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6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RESULTATS AYAV </a:t>
            </a:r>
            <a:r>
              <a:rPr lang="fr-FR" sz="3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mai </a:t>
            </a:r>
            <a:r>
              <a:rPr lang="fr-FR" sz="36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2025 – COLLEGE LABITRIE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A2C7F03-C761-66A8-B3F8-03C7AF193776}"/>
              </a:ext>
            </a:extLst>
          </p:cNvPr>
          <p:cNvSpPr/>
          <p:nvPr/>
        </p:nvSpPr>
        <p:spPr>
          <a:xfrm>
            <a:off x="4095604" y="923732"/>
            <a:ext cx="493776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u="sng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Challenge par classe:</a:t>
            </a:r>
          </a:p>
          <a:p>
            <a:pPr algn="ctr"/>
            <a:r>
              <a:rPr lang="fr-FR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Bravo à la 604 qui gagne la sortie</a:t>
            </a:r>
          </a:p>
          <a:p>
            <a:pPr algn="ctr"/>
            <a:r>
              <a:rPr lang="fr-FR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à la Ramée</a:t>
            </a:r>
          </a:p>
          <a:p>
            <a:pPr algn="ctr"/>
            <a:r>
              <a:rPr lang="fr-FR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</a:t>
            </a:r>
            <a:r>
              <a:rPr lang="fr-FR" sz="24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e mardi </a:t>
            </a:r>
            <a:r>
              <a:rPr lang="fr-FR" sz="2400" b="1" cap="none" spc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10 juin. </a:t>
            </a:r>
            <a:endParaRPr lang="fr-FR" sz="2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  <a:p>
            <a:pPr algn="ctr"/>
            <a:r>
              <a:rPr lang="fr-FR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La classe 603, gagnante du</a:t>
            </a:r>
          </a:p>
          <a:p>
            <a:pPr algn="ctr"/>
            <a:r>
              <a:rPr lang="fr-FR" sz="2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challenge hiver l’accompagnera.</a:t>
            </a:r>
            <a:endParaRPr lang="fr-FR" sz="2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C0B2105A-EAC5-27EC-6478-B390F162B9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780" y="5719876"/>
            <a:ext cx="1762220" cy="108775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87C014C-9B6C-E104-7C69-5FEF3D458F8E}"/>
              </a:ext>
            </a:extLst>
          </p:cNvPr>
          <p:cNvSpPr/>
          <p:nvPr/>
        </p:nvSpPr>
        <p:spPr>
          <a:xfrm>
            <a:off x="4344470" y="5124881"/>
            <a:ext cx="444002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fr-FR" sz="2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Et bravo à tous pour votre participation!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21EB8AF-E191-721F-1470-EA3F20EB3D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596" y="917904"/>
            <a:ext cx="3928432" cy="570485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0F10C97-84DA-9767-38CD-6E71CC1D7A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2569" y="3232056"/>
            <a:ext cx="2327271" cy="1795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330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F01594-39A6-710B-6A80-30B5BE3A62D6}"/>
              </a:ext>
            </a:extLst>
          </p:cNvPr>
          <p:cNvSpPr/>
          <p:nvPr/>
        </p:nvSpPr>
        <p:spPr>
          <a:xfrm>
            <a:off x="66856" y="277401"/>
            <a:ext cx="9010288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fr-FR" sz="34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GAGNANTS TOMBOLA AYAV mai 2025 – LABITRIE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F48BF6B1-96D8-1791-2A98-8335DAF059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4114" y="5870448"/>
            <a:ext cx="1599886" cy="98755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5A00F5F1-390E-3B8C-2C7D-1401988A00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8025"/>
            <a:ext cx="9144000" cy="4194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692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52</Words>
  <Application>Microsoft Office PowerPoint</Application>
  <PresentationFormat>Affichage à l'écran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Sophie et Cyrille Langlois</dc:creator>
  <cp:lastModifiedBy>Amélie .</cp:lastModifiedBy>
  <cp:revision>8</cp:revision>
  <dcterms:created xsi:type="dcterms:W3CDTF">2022-06-10T08:51:57Z</dcterms:created>
  <dcterms:modified xsi:type="dcterms:W3CDTF">2025-05-23T15:18:03Z</dcterms:modified>
</cp:coreProperties>
</file>